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2" r:id="rId17"/>
  </p:sldIdLst>
  <p:sldSz cx="12192000" cy="6858000"/>
  <p:notesSz cx="6858000" cy="9144000"/>
  <p:defaultTextStyle>
    <a:defPPr>
      <a:defRPr lang="e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4"/>
  </p:normalViewPr>
  <p:slideViewPr>
    <p:cSldViewPr snapToGrid="0">
      <p:cViewPr varScale="1">
        <p:scale>
          <a:sx n="106" d="100"/>
          <a:sy n="106" d="100"/>
        </p:scale>
        <p:origin x="79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A9A13E-A0E9-A34E-936A-60AA176AE5B0}" type="doc">
      <dgm:prSet loTypeId="urn:microsoft.com/office/officeart/2005/8/layout/vList6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0E99607-C46A-D343-AEDE-C62BF7ABD83C}">
      <dgm:prSet phldrT="[Text]"/>
      <dgm:spPr/>
      <dgm:t>
        <a:bodyPr/>
        <a:lstStyle/>
        <a:p>
          <a:r>
            <a:rPr lang="sr-Cyrl-RS" dirty="0" err="1">
              <a:solidFill>
                <a:schemeClr val="bg1"/>
              </a:solidFill>
            </a:rPr>
            <a:t>неспецифично</a:t>
          </a:r>
          <a:endParaRPr lang="en-GB" dirty="0">
            <a:solidFill>
              <a:schemeClr val="bg1"/>
            </a:solidFill>
          </a:endParaRPr>
        </a:p>
      </dgm:t>
    </dgm:pt>
    <dgm:pt modelId="{9B4B6049-F74F-E948-9F8D-390F721EBC26}" type="parTrans" cxnId="{1BDF4DE6-5729-8449-AF6A-229C67B425EB}">
      <dgm:prSet/>
      <dgm:spPr/>
      <dgm:t>
        <a:bodyPr/>
        <a:lstStyle/>
        <a:p>
          <a:endParaRPr lang="en-GB"/>
        </a:p>
      </dgm:t>
    </dgm:pt>
    <dgm:pt modelId="{8933C6D1-5157-4A44-87B7-21820F53BDF3}" type="sibTrans" cxnId="{1BDF4DE6-5729-8449-AF6A-229C67B425EB}">
      <dgm:prSet/>
      <dgm:spPr/>
      <dgm:t>
        <a:bodyPr/>
        <a:lstStyle/>
        <a:p>
          <a:endParaRPr lang="en-GB"/>
        </a:p>
      </dgm:t>
    </dgm:pt>
    <dgm:pt modelId="{D15D2DC0-B642-EA4B-86D2-EF267DD3F0EC}">
      <dgm:prSet phldrT="[Text]" custT="1"/>
      <dgm:spPr/>
      <dgm:t>
        <a:bodyPr/>
        <a:lstStyle/>
        <a:p>
          <a:r>
            <a:rPr lang="sr-Cyrl-RS" sz="2800" dirty="0"/>
            <a:t>Сви медицински радници који долазе у контакт са болесницима</a:t>
          </a:r>
          <a:endParaRPr lang="en-GB" sz="2800" dirty="0"/>
        </a:p>
      </dgm:t>
    </dgm:pt>
    <dgm:pt modelId="{50899EB9-38F1-E641-9F76-E95A0EF2C200}" type="parTrans" cxnId="{E1880838-F1F3-9F4A-A655-2FEB7A08E750}">
      <dgm:prSet/>
      <dgm:spPr/>
      <dgm:t>
        <a:bodyPr/>
        <a:lstStyle/>
        <a:p>
          <a:endParaRPr lang="en-GB"/>
        </a:p>
      </dgm:t>
    </dgm:pt>
    <dgm:pt modelId="{20268787-C495-904E-B479-DE183CCAD323}" type="sibTrans" cxnId="{E1880838-F1F3-9F4A-A655-2FEB7A08E750}">
      <dgm:prSet/>
      <dgm:spPr/>
      <dgm:t>
        <a:bodyPr/>
        <a:lstStyle/>
        <a:p>
          <a:endParaRPr lang="en-GB"/>
        </a:p>
      </dgm:t>
    </dgm:pt>
    <dgm:pt modelId="{66178710-3895-B749-83A4-9051538CF332}">
      <dgm:prSet phldrT="[Text]"/>
      <dgm:spPr/>
      <dgm:t>
        <a:bodyPr/>
        <a:lstStyle/>
        <a:p>
          <a:r>
            <a:rPr lang="sr-Cyrl-RS" dirty="0">
              <a:solidFill>
                <a:srgbClr val="C00000"/>
              </a:solidFill>
            </a:rPr>
            <a:t>Специфично</a:t>
          </a:r>
        </a:p>
        <a:p>
          <a:r>
            <a:rPr lang="sr-Cyrl-RS" dirty="0">
              <a:solidFill>
                <a:srgbClr val="C00000"/>
              </a:solidFill>
            </a:rPr>
            <a:t>професионално</a:t>
          </a:r>
          <a:endParaRPr lang="en-GB" dirty="0">
            <a:solidFill>
              <a:srgbClr val="C00000"/>
            </a:solidFill>
          </a:endParaRPr>
        </a:p>
      </dgm:t>
    </dgm:pt>
    <dgm:pt modelId="{24AA0E23-7AF7-5447-85C4-1ED7E460768E}" type="parTrans" cxnId="{4595236A-1E8C-DB49-BC5F-A22517917C78}">
      <dgm:prSet/>
      <dgm:spPr/>
      <dgm:t>
        <a:bodyPr/>
        <a:lstStyle/>
        <a:p>
          <a:endParaRPr lang="en-GB"/>
        </a:p>
      </dgm:t>
    </dgm:pt>
    <dgm:pt modelId="{E8AA49CB-5DA4-D249-A0A8-4184ABC74630}" type="sibTrans" cxnId="{4595236A-1E8C-DB49-BC5F-A22517917C78}">
      <dgm:prSet/>
      <dgm:spPr/>
      <dgm:t>
        <a:bodyPr/>
        <a:lstStyle/>
        <a:p>
          <a:endParaRPr lang="en-GB"/>
        </a:p>
      </dgm:t>
    </dgm:pt>
    <dgm:pt modelId="{3B95AE49-74A9-B94F-84A7-A96D5AAC67D1}">
      <dgm:prSet phldrT="[Text]"/>
      <dgm:spPr/>
      <dgm:t>
        <a:bodyPr/>
        <a:lstStyle/>
        <a:p>
          <a:r>
            <a:rPr lang="sr-Cyrl-RS" dirty="0"/>
            <a:t>Палијативно збрињавање код куће</a:t>
          </a:r>
          <a:endParaRPr lang="en-GB" dirty="0"/>
        </a:p>
      </dgm:t>
    </dgm:pt>
    <dgm:pt modelId="{C5FA657F-9A63-CA4F-A604-7F8B0D864E56}" type="parTrans" cxnId="{9B0B6985-C679-2048-9FC7-DAC59DA25CFF}">
      <dgm:prSet/>
      <dgm:spPr/>
      <dgm:t>
        <a:bodyPr/>
        <a:lstStyle/>
        <a:p>
          <a:endParaRPr lang="en-GB"/>
        </a:p>
      </dgm:t>
    </dgm:pt>
    <dgm:pt modelId="{3877A632-E7F0-B44A-B676-A0AEBDE7B048}" type="sibTrans" cxnId="{9B0B6985-C679-2048-9FC7-DAC59DA25CFF}">
      <dgm:prSet/>
      <dgm:spPr/>
      <dgm:t>
        <a:bodyPr/>
        <a:lstStyle/>
        <a:p>
          <a:endParaRPr lang="en-GB"/>
        </a:p>
      </dgm:t>
    </dgm:pt>
    <dgm:pt modelId="{4D32B70A-68CB-7E40-8C0B-F988B0C92B4C}">
      <dgm:prSet phldrT="[Text]"/>
      <dgm:spPr/>
      <dgm:t>
        <a:bodyPr/>
        <a:lstStyle/>
        <a:p>
          <a:r>
            <a:rPr lang="sr-Cyrl-RS" dirty="0"/>
            <a:t>Болнички тимови за палијативно збрињавање</a:t>
          </a:r>
          <a:endParaRPr lang="en-GB" dirty="0"/>
        </a:p>
      </dgm:t>
    </dgm:pt>
    <dgm:pt modelId="{FA5262BC-72A5-324E-BD26-3348BDE0554D}" type="parTrans" cxnId="{B3E3443C-ECC4-C943-B656-87151F07ADC9}">
      <dgm:prSet/>
      <dgm:spPr/>
      <dgm:t>
        <a:bodyPr/>
        <a:lstStyle/>
        <a:p>
          <a:endParaRPr lang="en-GB"/>
        </a:p>
      </dgm:t>
    </dgm:pt>
    <dgm:pt modelId="{D6EFB376-7710-B746-B12A-25116D4EDFE1}" type="sibTrans" cxnId="{B3E3443C-ECC4-C943-B656-87151F07ADC9}">
      <dgm:prSet/>
      <dgm:spPr/>
      <dgm:t>
        <a:bodyPr/>
        <a:lstStyle/>
        <a:p>
          <a:endParaRPr lang="en-GB"/>
        </a:p>
      </dgm:t>
    </dgm:pt>
    <dgm:pt modelId="{36F205B1-BBDD-CE46-B19D-CAF725516C8B}">
      <dgm:prSet phldrT="[Text]"/>
      <dgm:spPr/>
      <dgm:t>
        <a:bodyPr/>
        <a:lstStyle/>
        <a:p>
          <a:r>
            <a:rPr lang="sr-Cyrl-RS" dirty="0"/>
            <a:t>Болничке јединице  за палијативно збрињавање и дневне болнице</a:t>
          </a:r>
          <a:endParaRPr lang="en-GB" dirty="0"/>
        </a:p>
      </dgm:t>
    </dgm:pt>
    <dgm:pt modelId="{3709A521-4914-8B48-9ADE-E05D0CABBA3D}" type="parTrans" cxnId="{8D909964-42B0-4A41-A951-E540C6F38109}">
      <dgm:prSet/>
      <dgm:spPr/>
      <dgm:t>
        <a:bodyPr/>
        <a:lstStyle/>
        <a:p>
          <a:endParaRPr lang="en-GB"/>
        </a:p>
      </dgm:t>
    </dgm:pt>
    <dgm:pt modelId="{AA5AB14A-2443-364E-A2C0-4D200037F610}" type="sibTrans" cxnId="{8D909964-42B0-4A41-A951-E540C6F38109}">
      <dgm:prSet/>
      <dgm:spPr/>
      <dgm:t>
        <a:bodyPr/>
        <a:lstStyle/>
        <a:p>
          <a:endParaRPr lang="en-GB"/>
        </a:p>
      </dgm:t>
    </dgm:pt>
    <dgm:pt modelId="{83FD25B0-D89F-1D41-BE39-74B6B9D51096}" type="pres">
      <dgm:prSet presAssocID="{9BA9A13E-A0E9-A34E-936A-60AA176AE5B0}" presName="Name0" presStyleCnt="0">
        <dgm:presLayoutVars>
          <dgm:dir/>
          <dgm:animLvl val="lvl"/>
          <dgm:resizeHandles/>
        </dgm:presLayoutVars>
      </dgm:prSet>
      <dgm:spPr/>
    </dgm:pt>
    <dgm:pt modelId="{2081311C-6C98-3D44-8755-66ACAC3CC6EB}" type="pres">
      <dgm:prSet presAssocID="{D0E99607-C46A-D343-AEDE-C62BF7ABD83C}" presName="linNode" presStyleCnt="0"/>
      <dgm:spPr/>
    </dgm:pt>
    <dgm:pt modelId="{9598E150-0834-0242-9A0B-BAD16FAA807B}" type="pres">
      <dgm:prSet presAssocID="{D0E99607-C46A-D343-AEDE-C62BF7ABD83C}" presName="parentShp" presStyleLbl="node1" presStyleIdx="0" presStyleCnt="2">
        <dgm:presLayoutVars>
          <dgm:bulletEnabled val="1"/>
        </dgm:presLayoutVars>
      </dgm:prSet>
      <dgm:spPr/>
    </dgm:pt>
    <dgm:pt modelId="{E8BB1ECF-38CD-F949-8BF1-F77F033A4D65}" type="pres">
      <dgm:prSet presAssocID="{D0E99607-C46A-D343-AEDE-C62BF7ABD83C}" presName="childShp" presStyleLbl="bgAccFollowNode1" presStyleIdx="0" presStyleCnt="2">
        <dgm:presLayoutVars>
          <dgm:bulletEnabled val="1"/>
        </dgm:presLayoutVars>
      </dgm:prSet>
      <dgm:spPr/>
    </dgm:pt>
    <dgm:pt modelId="{96963FC1-12E1-D543-A13A-F23E8BA1F706}" type="pres">
      <dgm:prSet presAssocID="{8933C6D1-5157-4A44-87B7-21820F53BDF3}" presName="spacing" presStyleCnt="0"/>
      <dgm:spPr/>
    </dgm:pt>
    <dgm:pt modelId="{75809DAF-C346-EA49-90A5-2BD4E718DB5D}" type="pres">
      <dgm:prSet presAssocID="{66178710-3895-B749-83A4-9051538CF332}" presName="linNode" presStyleCnt="0"/>
      <dgm:spPr/>
    </dgm:pt>
    <dgm:pt modelId="{1C620287-6F84-ED43-8B19-4C5194944424}" type="pres">
      <dgm:prSet presAssocID="{66178710-3895-B749-83A4-9051538CF332}" presName="parentShp" presStyleLbl="node1" presStyleIdx="1" presStyleCnt="2">
        <dgm:presLayoutVars>
          <dgm:bulletEnabled val="1"/>
        </dgm:presLayoutVars>
      </dgm:prSet>
      <dgm:spPr/>
    </dgm:pt>
    <dgm:pt modelId="{2DDD6391-B2AF-E34D-915C-B34F89FB65F3}" type="pres">
      <dgm:prSet presAssocID="{66178710-3895-B749-83A4-9051538CF332}" presName="childShp" presStyleLbl="bgAccFollowNode1" presStyleIdx="1" presStyleCnt="2" custScaleX="188625" custScaleY="88587">
        <dgm:presLayoutVars>
          <dgm:bulletEnabled val="1"/>
        </dgm:presLayoutVars>
      </dgm:prSet>
      <dgm:spPr/>
    </dgm:pt>
  </dgm:ptLst>
  <dgm:cxnLst>
    <dgm:cxn modelId="{E1880838-F1F3-9F4A-A655-2FEB7A08E750}" srcId="{D0E99607-C46A-D343-AEDE-C62BF7ABD83C}" destId="{D15D2DC0-B642-EA4B-86D2-EF267DD3F0EC}" srcOrd="0" destOrd="0" parTransId="{50899EB9-38F1-E641-9F76-E95A0EF2C200}" sibTransId="{20268787-C495-904E-B479-DE183CCAD323}"/>
    <dgm:cxn modelId="{B3E3443C-ECC4-C943-B656-87151F07ADC9}" srcId="{66178710-3895-B749-83A4-9051538CF332}" destId="{4D32B70A-68CB-7E40-8C0B-F988B0C92B4C}" srcOrd="1" destOrd="0" parTransId="{FA5262BC-72A5-324E-BD26-3348BDE0554D}" sibTransId="{D6EFB376-7710-B746-B12A-25116D4EDFE1}"/>
    <dgm:cxn modelId="{0D692B63-A7C3-3A45-BC74-CE8A7FEE6BC8}" type="presOf" srcId="{9BA9A13E-A0E9-A34E-936A-60AA176AE5B0}" destId="{83FD25B0-D89F-1D41-BE39-74B6B9D51096}" srcOrd="0" destOrd="0" presId="urn:microsoft.com/office/officeart/2005/8/layout/vList6"/>
    <dgm:cxn modelId="{8D909964-42B0-4A41-A951-E540C6F38109}" srcId="{66178710-3895-B749-83A4-9051538CF332}" destId="{36F205B1-BBDD-CE46-B19D-CAF725516C8B}" srcOrd="2" destOrd="0" parTransId="{3709A521-4914-8B48-9ADE-E05D0CABBA3D}" sibTransId="{AA5AB14A-2443-364E-A2C0-4D200037F610}"/>
    <dgm:cxn modelId="{AB440266-8958-1145-A771-2F70CA594EB7}" type="presOf" srcId="{D15D2DC0-B642-EA4B-86D2-EF267DD3F0EC}" destId="{E8BB1ECF-38CD-F949-8BF1-F77F033A4D65}" srcOrd="0" destOrd="0" presId="urn:microsoft.com/office/officeart/2005/8/layout/vList6"/>
    <dgm:cxn modelId="{4595236A-1E8C-DB49-BC5F-A22517917C78}" srcId="{9BA9A13E-A0E9-A34E-936A-60AA176AE5B0}" destId="{66178710-3895-B749-83A4-9051538CF332}" srcOrd="1" destOrd="0" parTransId="{24AA0E23-7AF7-5447-85C4-1ED7E460768E}" sibTransId="{E8AA49CB-5DA4-D249-A0A8-4184ABC74630}"/>
    <dgm:cxn modelId="{4227B874-4E88-DE46-8F08-4732485DE264}" type="presOf" srcId="{36F205B1-BBDD-CE46-B19D-CAF725516C8B}" destId="{2DDD6391-B2AF-E34D-915C-B34F89FB65F3}" srcOrd="0" destOrd="2" presId="urn:microsoft.com/office/officeart/2005/8/layout/vList6"/>
    <dgm:cxn modelId="{9B0B6985-C679-2048-9FC7-DAC59DA25CFF}" srcId="{66178710-3895-B749-83A4-9051538CF332}" destId="{3B95AE49-74A9-B94F-84A7-A96D5AAC67D1}" srcOrd="0" destOrd="0" parTransId="{C5FA657F-9A63-CA4F-A604-7F8B0D864E56}" sibTransId="{3877A632-E7F0-B44A-B676-A0AEBDE7B048}"/>
    <dgm:cxn modelId="{7474E494-72E4-C84C-808C-F5533831B863}" type="presOf" srcId="{D0E99607-C46A-D343-AEDE-C62BF7ABD83C}" destId="{9598E150-0834-0242-9A0B-BAD16FAA807B}" srcOrd="0" destOrd="0" presId="urn:microsoft.com/office/officeart/2005/8/layout/vList6"/>
    <dgm:cxn modelId="{72658F97-2E05-2343-AB27-6797BB11A3ED}" type="presOf" srcId="{3B95AE49-74A9-B94F-84A7-A96D5AAC67D1}" destId="{2DDD6391-B2AF-E34D-915C-B34F89FB65F3}" srcOrd="0" destOrd="0" presId="urn:microsoft.com/office/officeart/2005/8/layout/vList6"/>
    <dgm:cxn modelId="{B3CF9EDD-2F21-F540-B215-4709909C4E0C}" type="presOf" srcId="{4D32B70A-68CB-7E40-8C0B-F988B0C92B4C}" destId="{2DDD6391-B2AF-E34D-915C-B34F89FB65F3}" srcOrd="0" destOrd="1" presId="urn:microsoft.com/office/officeart/2005/8/layout/vList6"/>
    <dgm:cxn modelId="{1BDF4DE6-5729-8449-AF6A-229C67B425EB}" srcId="{9BA9A13E-A0E9-A34E-936A-60AA176AE5B0}" destId="{D0E99607-C46A-D343-AEDE-C62BF7ABD83C}" srcOrd="0" destOrd="0" parTransId="{9B4B6049-F74F-E948-9F8D-390F721EBC26}" sibTransId="{8933C6D1-5157-4A44-87B7-21820F53BDF3}"/>
    <dgm:cxn modelId="{8E320BEB-8A6F-1144-9D61-2FC321F9215D}" type="presOf" srcId="{66178710-3895-B749-83A4-9051538CF332}" destId="{1C620287-6F84-ED43-8B19-4C5194944424}" srcOrd="0" destOrd="0" presId="urn:microsoft.com/office/officeart/2005/8/layout/vList6"/>
    <dgm:cxn modelId="{DE84DF9F-F4DD-BB43-803F-9E9054BCBC79}" type="presParOf" srcId="{83FD25B0-D89F-1D41-BE39-74B6B9D51096}" destId="{2081311C-6C98-3D44-8755-66ACAC3CC6EB}" srcOrd="0" destOrd="0" presId="urn:microsoft.com/office/officeart/2005/8/layout/vList6"/>
    <dgm:cxn modelId="{7F89C1C4-E0A8-5640-82FC-98A74BCC1FCF}" type="presParOf" srcId="{2081311C-6C98-3D44-8755-66ACAC3CC6EB}" destId="{9598E150-0834-0242-9A0B-BAD16FAA807B}" srcOrd="0" destOrd="0" presId="urn:microsoft.com/office/officeart/2005/8/layout/vList6"/>
    <dgm:cxn modelId="{36729ABB-F685-9640-A214-EDFD25DCE46F}" type="presParOf" srcId="{2081311C-6C98-3D44-8755-66ACAC3CC6EB}" destId="{E8BB1ECF-38CD-F949-8BF1-F77F033A4D65}" srcOrd="1" destOrd="0" presId="urn:microsoft.com/office/officeart/2005/8/layout/vList6"/>
    <dgm:cxn modelId="{4914AD16-2D95-334C-8FE2-CAFD9D64A36F}" type="presParOf" srcId="{83FD25B0-D89F-1D41-BE39-74B6B9D51096}" destId="{96963FC1-12E1-D543-A13A-F23E8BA1F706}" srcOrd="1" destOrd="0" presId="urn:microsoft.com/office/officeart/2005/8/layout/vList6"/>
    <dgm:cxn modelId="{29B4C87A-5E31-8A4B-8BE9-FA70832E619E}" type="presParOf" srcId="{83FD25B0-D89F-1D41-BE39-74B6B9D51096}" destId="{75809DAF-C346-EA49-90A5-2BD4E718DB5D}" srcOrd="2" destOrd="0" presId="urn:microsoft.com/office/officeart/2005/8/layout/vList6"/>
    <dgm:cxn modelId="{915827A5-64F7-224B-BB5A-B175A1592B5D}" type="presParOf" srcId="{75809DAF-C346-EA49-90A5-2BD4E718DB5D}" destId="{1C620287-6F84-ED43-8B19-4C5194944424}" srcOrd="0" destOrd="0" presId="urn:microsoft.com/office/officeart/2005/8/layout/vList6"/>
    <dgm:cxn modelId="{BDA7F1EB-12E5-5340-957E-8B2DFAD82855}" type="presParOf" srcId="{75809DAF-C346-EA49-90A5-2BD4E718DB5D}" destId="{2DDD6391-B2AF-E34D-915C-B34F89FB65F3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F0CAA74-8ABE-BC4F-87D4-55E1D70879D8}" type="doc">
      <dgm:prSet loTypeId="urn:microsoft.com/office/officeart/2005/8/layout/orgChart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59C8D7F-3461-774C-A2EF-01F3E62B0B70}" type="asst">
      <dgm:prSet phldrT="[Text]"/>
      <dgm:spPr/>
      <dgm:t>
        <a:bodyPr/>
        <a:lstStyle/>
        <a:p>
          <a:r>
            <a:rPr lang="sr-Cyrl-RS" b="1" u="sng" dirty="0">
              <a:solidFill>
                <a:srgbClr val="C00000"/>
              </a:solidFill>
            </a:rPr>
            <a:t>Програм </a:t>
          </a:r>
        </a:p>
        <a:p>
          <a:r>
            <a:rPr lang="sr-Cyrl-RS" dirty="0"/>
            <a:t>Мало програма мало се зна о вештинама</a:t>
          </a:r>
        </a:p>
        <a:p>
          <a:r>
            <a:rPr lang="sr-Cyrl-RS" dirty="0"/>
            <a:t>Страх од </a:t>
          </a:r>
          <a:r>
            <a:rPr lang="sr-Cyrl-RS" dirty="0" err="1"/>
            <a:t>опиода</a:t>
          </a:r>
          <a:endParaRPr lang="sr-Cyrl-RS" dirty="0"/>
        </a:p>
        <a:p>
          <a:r>
            <a:rPr lang="sr-Cyrl-RS" dirty="0"/>
            <a:t>Нема </a:t>
          </a:r>
          <a:r>
            <a:rPr lang="sr-Cyrl-RS" dirty="0" err="1"/>
            <a:t>довоњно</a:t>
          </a:r>
          <a:r>
            <a:rPr lang="sr-Cyrl-RS" dirty="0"/>
            <a:t> литературе</a:t>
          </a:r>
          <a:endParaRPr lang="en-GB" dirty="0"/>
        </a:p>
      </dgm:t>
    </dgm:pt>
    <dgm:pt modelId="{CD8149A7-5B1F-1943-8BCB-222B235E11D5}" type="parTrans" cxnId="{C3C55AD0-7455-7C4C-921F-58206F3F2102}">
      <dgm:prSet/>
      <dgm:spPr/>
      <dgm:t>
        <a:bodyPr/>
        <a:lstStyle/>
        <a:p>
          <a:endParaRPr lang="en-GB"/>
        </a:p>
      </dgm:t>
    </dgm:pt>
    <dgm:pt modelId="{E0A685C2-8B8D-394F-BA4A-35B2121E33B7}" type="sibTrans" cxnId="{C3C55AD0-7455-7C4C-921F-58206F3F2102}">
      <dgm:prSet/>
      <dgm:spPr/>
      <dgm:t>
        <a:bodyPr/>
        <a:lstStyle/>
        <a:p>
          <a:endParaRPr lang="en-GB"/>
        </a:p>
      </dgm:t>
    </dgm:pt>
    <dgm:pt modelId="{0579FA2F-DA93-1A4C-A900-9C7D859F7809}">
      <dgm:prSet phldrT="[Text]"/>
      <dgm:spPr/>
      <dgm:t>
        <a:bodyPr/>
        <a:lstStyle/>
        <a:p>
          <a:r>
            <a:rPr lang="sr-Cyrl-RS" b="1" u="sng" dirty="0">
              <a:solidFill>
                <a:srgbClr val="C00000"/>
              </a:solidFill>
            </a:rPr>
            <a:t>Пацијент</a:t>
          </a:r>
        </a:p>
        <a:p>
          <a:r>
            <a:rPr lang="sr-Cyrl-RS" dirty="0"/>
            <a:t>Не одлучује </a:t>
          </a:r>
        </a:p>
        <a:p>
          <a:r>
            <a:rPr lang="sr-Cyrl-RS" dirty="0"/>
            <a:t>У процесу развоја</a:t>
          </a:r>
        </a:p>
        <a:p>
          <a:r>
            <a:rPr lang="sr-Cyrl-RS" dirty="0"/>
            <a:t>Некад нема вербалне комуникације</a:t>
          </a:r>
        </a:p>
        <a:p>
          <a:r>
            <a:rPr lang="sr-Cyrl-RS" dirty="0"/>
            <a:t>Дете некад </a:t>
          </a:r>
          <a:r>
            <a:rPr lang="sr-Cyrl-RS" dirty="0" err="1"/>
            <a:t>стити</a:t>
          </a:r>
          <a:r>
            <a:rPr lang="sr-Cyrl-RS" dirty="0"/>
            <a:t> родитеље </a:t>
          </a:r>
          <a:endParaRPr lang="en-GB" dirty="0"/>
        </a:p>
      </dgm:t>
    </dgm:pt>
    <dgm:pt modelId="{9939B360-1909-1141-9FD7-A192B9FAEFE6}" type="parTrans" cxnId="{C7CAEDC9-4F14-274C-9258-0C6A77307853}">
      <dgm:prSet/>
      <dgm:spPr/>
      <dgm:t>
        <a:bodyPr/>
        <a:lstStyle/>
        <a:p>
          <a:endParaRPr lang="en-GB"/>
        </a:p>
      </dgm:t>
    </dgm:pt>
    <dgm:pt modelId="{751D7D44-D0DF-284D-8FD3-2579C0A1BE3A}" type="sibTrans" cxnId="{C7CAEDC9-4F14-274C-9258-0C6A77307853}">
      <dgm:prSet/>
      <dgm:spPr/>
      <dgm:t>
        <a:bodyPr/>
        <a:lstStyle/>
        <a:p>
          <a:endParaRPr lang="en-GB"/>
        </a:p>
      </dgm:t>
    </dgm:pt>
    <dgm:pt modelId="{B9CE2D2A-E78E-C443-AB23-AA05585FE279}">
      <dgm:prSet phldrT="[Text]"/>
      <dgm:spPr/>
      <dgm:t>
        <a:bodyPr/>
        <a:lstStyle/>
        <a:p>
          <a:r>
            <a:rPr lang="sr-Cyrl-RS" u="sng" dirty="0">
              <a:solidFill>
                <a:srgbClr val="C00000"/>
              </a:solidFill>
            </a:rPr>
            <a:t>Породица</a:t>
          </a:r>
        </a:p>
        <a:p>
          <a:r>
            <a:rPr lang="sr-Cyrl-RS" dirty="0"/>
            <a:t>Жели да заштити  и спасе дете</a:t>
          </a:r>
        </a:p>
        <a:p>
          <a:r>
            <a:rPr lang="sr-Cyrl-RS" dirty="0"/>
            <a:t>Могу се јавити проблеми са </a:t>
          </a:r>
          <a:r>
            <a:rPr lang="sr-Cyrl-RS" dirty="0" err="1"/>
            <a:t>брцом</a:t>
          </a:r>
          <a:r>
            <a:rPr lang="sr-Cyrl-RS" dirty="0"/>
            <a:t> и сестрама</a:t>
          </a:r>
        </a:p>
        <a:p>
          <a:r>
            <a:rPr lang="sr-Cyrl-RS" dirty="0"/>
            <a:t>Некад сматрају да је у болници боље</a:t>
          </a:r>
          <a:endParaRPr lang="en-GB" dirty="0"/>
        </a:p>
      </dgm:t>
    </dgm:pt>
    <dgm:pt modelId="{23C019CF-7BA6-E34C-8918-62BF70C1CE51}" type="parTrans" cxnId="{F4A3FE5B-D4BE-7942-BC3F-4D8A606C8C34}">
      <dgm:prSet/>
      <dgm:spPr/>
      <dgm:t>
        <a:bodyPr/>
        <a:lstStyle/>
        <a:p>
          <a:endParaRPr lang="en-GB"/>
        </a:p>
      </dgm:t>
    </dgm:pt>
    <dgm:pt modelId="{011485C5-1AF8-334B-A860-152BA50523D7}" type="sibTrans" cxnId="{F4A3FE5B-D4BE-7942-BC3F-4D8A606C8C34}">
      <dgm:prSet/>
      <dgm:spPr/>
      <dgm:t>
        <a:bodyPr/>
        <a:lstStyle/>
        <a:p>
          <a:endParaRPr lang="en-GB"/>
        </a:p>
      </dgm:t>
    </dgm:pt>
    <dgm:pt modelId="{65CCDB37-71C6-234B-B449-3BA96963628B}">
      <dgm:prSet phldrT="[Text]"/>
      <dgm:spPr/>
      <dgm:t>
        <a:bodyPr/>
        <a:lstStyle/>
        <a:p>
          <a:r>
            <a:rPr lang="sr-Cyrl-RS" b="1" u="sng" dirty="0">
              <a:solidFill>
                <a:srgbClr val="C00000"/>
              </a:solidFill>
            </a:rPr>
            <a:t>Остала питања </a:t>
          </a:r>
        </a:p>
        <a:p>
          <a:r>
            <a:rPr lang="sr-Cyrl-RS" dirty="0"/>
            <a:t>Сиромаштво </a:t>
          </a:r>
        </a:p>
        <a:p>
          <a:r>
            <a:rPr lang="sr-Cyrl-RS" dirty="0"/>
            <a:t>Распад породице</a:t>
          </a:r>
        </a:p>
        <a:p>
          <a:r>
            <a:rPr lang="sr-Cyrl-RS" dirty="0"/>
            <a:t>Злостављање</a:t>
          </a:r>
        </a:p>
        <a:p>
          <a:r>
            <a:rPr lang="sr-Cyrl-RS" dirty="0"/>
            <a:t>Маргинализоване групе</a:t>
          </a:r>
          <a:endParaRPr lang="en-GB" dirty="0"/>
        </a:p>
      </dgm:t>
    </dgm:pt>
    <dgm:pt modelId="{022118CF-F193-A94D-8E72-74943C594445}" type="parTrans" cxnId="{A1303A6E-7D1D-2D4E-B153-7C9241102CA2}">
      <dgm:prSet/>
      <dgm:spPr/>
      <dgm:t>
        <a:bodyPr/>
        <a:lstStyle/>
        <a:p>
          <a:endParaRPr lang="en-GB"/>
        </a:p>
      </dgm:t>
    </dgm:pt>
    <dgm:pt modelId="{6EFC7B02-C80A-F74B-A09D-43F8FC80DF91}" type="sibTrans" cxnId="{A1303A6E-7D1D-2D4E-B153-7C9241102CA2}">
      <dgm:prSet/>
      <dgm:spPr/>
      <dgm:t>
        <a:bodyPr/>
        <a:lstStyle/>
        <a:p>
          <a:endParaRPr lang="en-GB"/>
        </a:p>
      </dgm:t>
    </dgm:pt>
    <dgm:pt modelId="{6968D3C0-AB9C-2A44-A949-8204D564E015}" type="pres">
      <dgm:prSet presAssocID="{8F0CAA74-8ABE-BC4F-87D4-55E1D70879D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1051CED-8DCB-8745-A3D6-ABC8DC547EE9}" type="pres">
      <dgm:prSet presAssocID="{D59C8D7F-3461-774C-A2EF-01F3E62B0B70}" presName="hierRoot1" presStyleCnt="0">
        <dgm:presLayoutVars>
          <dgm:hierBranch val="init"/>
        </dgm:presLayoutVars>
      </dgm:prSet>
      <dgm:spPr/>
    </dgm:pt>
    <dgm:pt modelId="{564BCFFF-815A-2E4A-AE8A-FB1899A29233}" type="pres">
      <dgm:prSet presAssocID="{D59C8D7F-3461-774C-A2EF-01F3E62B0B70}" presName="rootComposite1" presStyleCnt="0"/>
      <dgm:spPr/>
    </dgm:pt>
    <dgm:pt modelId="{060274C8-36CC-2248-BB27-C83BC2FDCC20}" type="pres">
      <dgm:prSet presAssocID="{D59C8D7F-3461-774C-A2EF-01F3E62B0B70}" presName="rootText1" presStyleLbl="node0" presStyleIdx="0" presStyleCnt="1" custLinFactNeighborX="99890" custLinFactNeighborY="-16230">
        <dgm:presLayoutVars>
          <dgm:chPref val="3"/>
        </dgm:presLayoutVars>
      </dgm:prSet>
      <dgm:spPr/>
    </dgm:pt>
    <dgm:pt modelId="{028B7F6D-F997-9F44-BAA7-F05545B00F26}" type="pres">
      <dgm:prSet presAssocID="{D59C8D7F-3461-774C-A2EF-01F3E62B0B70}" presName="rootConnector1" presStyleLbl="asst0" presStyleIdx="0" presStyleCnt="0"/>
      <dgm:spPr/>
    </dgm:pt>
    <dgm:pt modelId="{BB799E36-9F38-A645-B38E-9600373BEA44}" type="pres">
      <dgm:prSet presAssocID="{D59C8D7F-3461-774C-A2EF-01F3E62B0B70}" presName="hierChild2" presStyleCnt="0"/>
      <dgm:spPr/>
    </dgm:pt>
    <dgm:pt modelId="{00CB153B-BE77-5546-BF4F-528C48812293}" type="pres">
      <dgm:prSet presAssocID="{9939B360-1909-1141-9FD7-A192B9FAEFE6}" presName="Name37" presStyleLbl="parChTrans1D2" presStyleIdx="0" presStyleCnt="3"/>
      <dgm:spPr/>
    </dgm:pt>
    <dgm:pt modelId="{EE1A8B76-41AF-CD48-B590-F79BF434F87A}" type="pres">
      <dgm:prSet presAssocID="{0579FA2F-DA93-1A4C-A900-9C7D859F7809}" presName="hierRoot2" presStyleCnt="0">
        <dgm:presLayoutVars>
          <dgm:hierBranch val="init"/>
        </dgm:presLayoutVars>
      </dgm:prSet>
      <dgm:spPr/>
    </dgm:pt>
    <dgm:pt modelId="{4F3ABC63-52A5-B84E-AF0C-244451B3AE8A}" type="pres">
      <dgm:prSet presAssocID="{0579FA2F-DA93-1A4C-A900-9C7D859F7809}" presName="rootComposite" presStyleCnt="0"/>
      <dgm:spPr/>
    </dgm:pt>
    <dgm:pt modelId="{291F0A73-C600-EE40-8414-983D9105BF3B}" type="pres">
      <dgm:prSet presAssocID="{0579FA2F-DA93-1A4C-A900-9C7D859F7809}" presName="rootText" presStyleLbl="node2" presStyleIdx="0" presStyleCnt="3" custLinFactY="-58230" custLinFactNeighborX="-23" custLinFactNeighborY="-100000">
        <dgm:presLayoutVars>
          <dgm:chPref val="3"/>
        </dgm:presLayoutVars>
      </dgm:prSet>
      <dgm:spPr/>
    </dgm:pt>
    <dgm:pt modelId="{60D61C60-A4EB-4042-AE66-C93C2F6138B7}" type="pres">
      <dgm:prSet presAssocID="{0579FA2F-DA93-1A4C-A900-9C7D859F7809}" presName="rootConnector" presStyleLbl="node2" presStyleIdx="0" presStyleCnt="3"/>
      <dgm:spPr/>
    </dgm:pt>
    <dgm:pt modelId="{6B150271-B1C1-FE49-BBA0-D92845F17C10}" type="pres">
      <dgm:prSet presAssocID="{0579FA2F-DA93-1A4C-A900-9C7D859F7809}" presName="hierChild4" presStyleCnt="0"/>
      <dgm:spPr/>
    </dgm:pt>
    <dgm:pt modelId="{A9E99333-A510-D34F-8F35-6A42FDEF0D60}" type="pres">
      <dgm:prSet presAssocID="{0579FA2F-DA93-1A4C-A900-9C7D859F7809}" presName="hierChild5" presStyleCnt="0"/>
      <dgm:spPr/>
    </dgm:pt>
    <dgm:pt modelId="{7F37FDEE-4175-8042-B682-412DD6340C2B}" type="pres">
      <dgm:prSet presAssocID="{23C019CF-7BA6-E34C-8918-62BF70C1CE51}" presName="Name37" presStyleLbl="parChTrans1D2" presStyleIdx="1" presStyleCnt="3"/>
      <dgm:spPr/>
    </dgm:pt>
    <dgm:pt modelId="{E8735CE5-22CF-4842-86DB-60CEADA3240A}" type="pres">
      <dgm:prSet presAssocID="{B9CE2D2A-E78E-C443-AB23-AA05585FE279}" presName="hierRoot2" presStyleCnt="0">
        <dgm:presLayoutVars>
          <dgm:hierBranch val="init"/>
        </dgm:presLayoutVars>
      </dgm:prSet>
      <dgm:spPr/>
    </dgm:pt>
    <dgm:pt modelId="{EBFE3436-99D6-2A4A-B9BF-ADFFF1F94E8C}" type="pres">
      <dgm:prSet presAssocID="{B9CE2D2A-E78E-C443-AB23-AA05585FE279}" presName="rootComposite" presStyleCnt="0"/>
      <dgm:spPr/>
    </dgm:pt>
    <dgm:pt modelId="{A1B25EB3-BBEB-824F-8715-3D75981E3687}" type="pres">
      <dgm:prSet presAssocID="{B9CE2D2A-E78E-C443-AB23-AA05585FE279}" presName="rootText" presStyleLbl="node2" presStyleIdx="1" presStyleCnt="3" custLinFactY="-58230" custLinFactNeighborX="-8218" custLinFactNeighborY="-100000">
        <dgm:presLayoutVars>
          <dgm:chPref val="3"/>
        </dgm:presLayoutVars>
      </dgm:prSet>
      <dgm:spPr/>
    </dgm:pt>
    <dgm:pt modelId="{EBAB91DA-F2FE-F546-B668-C22FF2B60832}" type="pres">
      <dgm:prSet presAssocID="{B9CE2D2A-E78E-C443-AB23-AA05585FE279}" presName="rootConnector" presStyleLbl="node2" presStyleIdx="1" presStyleCnt="3"/>
      <dgm:spPr/>
    </dgm:pt>
    <dgm:pt modelId="{CE278855-36E8-404D-AFA4-CDFE1704C17B}" type="pres">
      <dgm:prSet presAssocID="{B9CE2D2A-E78E-C443-AB23-AA05585FE279}" presName="hierChild4" presStyleCnt="0"/>
      <dgm:spPr/>
    </dgm:pt>
    <dgm:pt modelId="{C3EACB87-F500-D142-B137-8D02EF4F8FD9}" type="pres">
      <dgm:prSet presAssocID="{B9CE2D2A-E78E-C443-AB23-AA05585FE279}" presName="hierChild5" presStyleCnt="0"/>
      <dgm:spPr/>
    </dgm:pt>
    <dgm:pt modelId="{B9C950CF-5629-5A48-A685-BA26DF551B10}" type="pres">
      <dgm:prSet presAssocID="{022118CF-F193-A94D-8E72-74943C594445}" presName="Name37" presStyleLbl="parChTrans1D2" presStyleIdx="2" presStyleCnt="3"/>
      <dgm:spPr/>
    </dgm:pt>
    <dgm:pt modelId="{B2F89BFC-750F-DD4A-902C-7DADBA9FC5DA}" type="pres">
      <dgm:prSet presAssocID="{65CCDB37-71C6-234B-B449-3BA96963628B}" presName="hierRoot2" presStyleCnt="0">
        <dgm:presLayoutVars>
          <dgm:hierBranch val="init"/>
        </dgm:presLayoutVars>
      </dgm:prSet>
      <dgm:spPr/>
    </dgm:pt>
    <dgm:pt modelId="{24C68ABA-5FE9-324C-87EF-A32EBA5180B0}" type="pres">
      <dgm:prSet presAssocID="{65CCDB37-71C6-234B-B449-3BA96963628B}" presName="rootComposite" presStyleCnt="0"/>
      <dgm:spPr/>
    </dgm:pt>
    <dgm:pt modelId="{4004CFAC-A66D-534E-B830-424A65D0C6ED}" type="pres">
      <dgm:prSet presAssocID="{65CCDB37-71C6-234B-B449-3BA96963628B}" presName="rootText" presStyleLbl="node2" presStyleIdx="2" presStyleCnt="3" custLinFactX="-15059" custLinFactNeighborX="-100000" custLinFactNeighborY="-26612">
        <dgm:presLayoutVars>
          <dgm:chPref val="3"/>
        </dgm:presLayoutVars>
      </dgm:prSet>
      <dgm:spPr/>
    </dgm:pt>
    <dgm:pt modelId="{EAB1E464-67E2-3045-9581-ED49BF735D3B}" type="pres">
      <dgm:prSet presAssocID="{65CCDB37-71C6-234B-B449-3BA96963628B}" presName="rootConnector" presStyleLbl="node2" presStyleIdx="2" presStyleCnt="3"/>
      <dgm:spPr/>
    </dgm:pt>
    <dgm:pt modelId="{274FAD34-6D32-3340-93C7-B007ADFB9785}" type="pres">
      <dgm:prSet presAssocID="{65CCDB37-71C6-234B-B449-3BA96963628B}" presName="hierChild4" presStyleCnt="0"/>
      <dgm:spPr/>
    </dgm:pt>
    <dgm:pt modelId="{5CCE1DA8-ED9E-8647-BF6B-483A8AF5757E}" type="pres">
      <dgm:prSet presAssocID="{65CCDB37-71C6-234B-B449-3BA96963628B}" presName="hierChild5" presStyleCnt="0"/>
      <dgm:spPr/>
    </dgm:pt>
    <dgm:pt modelId="{C466C165-5B0C-7D4A-B379-A7A9FFC3C3D3}" type="pres">
      <dgm:prSet presAssocID="{D59C8D7F-3461-774C-A2EF-01F3E62B0B70}" presName="hierChild3" presStyleCnt="0"/>
      <dgm:spPr/>
    </dgm:pt>
  </dgm:ptLst>
  <dgm:cxnLst>
    <dgm:cxn modelId="{A24BA107-71E3-BE48-B1B7-693483D9653A}" type="presOf" srcId="{D59C8D7F-3461-774C-A2EF-01F3E62B0B70}" destId="{028B7F6D-F997-9F44-BAA7-F05545B00F26}" srcOrd="1" destOrd="0" presId="urn:microsoft.com/office/officeart/2005/8/layout/orgChart1"/>
    <dgm:cxn modelId="{D3D7F740-3A74-6542-893B-97D354D6FA87}" type="presOf" srcId="{B9CE2D2A-E78E-C443-AB23-AA05585FE279}" destId="{EBAB91DA-F2FE-F546-B668-C22FF2B60832}" srcOrd="1" destOrd="0" presId="urn:microsoft.com/office/officeart/2005/8/layout/orgChart1"/>
    <dgm:cxn modelId="{8DF70443-603F-F04E-B033-4D3209907473}" type="presOf" srcId="{022118CF-F193-A94D-8E72-74943C594445}" destId="{B9C950CF-5629-5A48-A685-BA26DF551B10}" srcOrd="0" destOrd="0" presId="urn:microsoft.com/office/officeart/2005/8/layout/orgChart1"/>
    <dgm:cxn modelId="{87F7CB48-65F1-A240-8EF1-D5E9A735BC69}" type="presOf" srcId="{0579FA2F-DA93-1A4C-A900-9C7D859F7809}" destId="{291F0A73-C600-EE40-8414-983D9105BF3B}" srcOrd="0" destOrd="0" presId="urn:microsoft.com/office/officeart/2005/8/layout/orgChart1"/>
    <dgm:cxn modelId="{F4A3FE5B-D4BE-7942-BC3F-4D8A606C8C34}" srcId="{D59C8D7F-3461-774C-A2EF-01F3E62B0B70}" destId="{B9CE2D2A-E78E-C443-AB23-AA05585FE279}" srcOrd="1" destOrd="0" parTransId="{23C019CF-7BA6-E34C-8918-62BF70C1CE51}" sibTransId="{011485C5-1AF8-334B-A860-152BA50523D7}"/>
    <dgm:cxn modelId="{6DC25F5C-BEC3-C34A-A168-39730C1F9789}" type="presOf" srcId="{B9CE2D2A-E78E-C443-AB23-AA05585FE279}" destId="{A1B25EB3-BBEB-824F-8715-3D75981E3687}" srcOrd="0" destOrd="0" presId="urn:microsoft.com/office/officeart/2005/8/layout/orgChart1"/>
    <dgm:cxn modelId="{A1303A6E-7D1D-2D4E-B153-7C9241102CA2}" srcId="{D59C8D7F-3461-774C-A2EF-01F3E62B0B70}" destId="{65CCDB37-71C6-234B-B449-3BA96963628B}" srcOrd="2" destOrd="0" parTransId="{022118CF-F193-A94D-8E72-74943C594445}" sibTransId="{6EFC7B02-C80A-F74B-A09D-43F8FC80DF91}"/>
    <dgm:cxn modelId="{4337F094-145C-FC49-B1A2-75D83F822FD4}" type="presOf" srcId="{65CCDB37-71C6-234B-B449-3BA96963628B}" destId="{EAB1E464-67E2-3045-9581-ED49BF735D3B}" srcOrd="1" destOrd="0" presId="urn:microsoft.com/office/officeart/2005/8/layout/orgChart1"/>
    <dgm:cxn modelId="{427AEB9B-6AC2-0E46-B941-E517BE9E501D}" type="presOf" srcId="{9939B360-1909-1141-9FD7-A192B9FAEFE6}" destId="{00CB153B-BE77-5546-BF4F-528C48812293}" srcOrd="0" destOrd="0" presId="urn:microsoft.com/office/officeart/2005/8/layout/orgChart1"/>
    <dgm:cxn modelId="{1D5728A3-9BF2-EE44-9BDD-3BDCEACF1B3A}" type="presOf" srcId="{65CCDB37-71C6-234B-B449-3BA96963628B}" destId="{4004CFAC-A66D-534E-B830-424A65D0C6ED}" srcOrd="0" destOrd="0" presId="urn:microsoft.com/office/officeart/2005/8/layout/orgChart1"/>
    <dgm:cxn modelId="{C20125B2-EC6C-184C-BF1C-43942631533F}" type="presOf" srcId="{8F0CAA74-8ABE-BC4F-87D4-55E1D70879D8}" destId="{6968D3C0-AB9C-2A44-A949-8204D564E015}" srcOrd="0" destOrd="0" presId="urn:microsoft.com/office/officeart/2005/8/layout/orgChart1"/>
    <dgm:cxn modelId="{B071E8BD-9640-FE4C-AAEE-F6147A735DA5}" type="presOf" srcId="{23C019CF-7BA6-E34C-8918-62BF70C1CE51}" destId="{7F37FDEE-4175-8042-B682-412DD6340C2B}" srcOrd="0" destOrd="0" presId="urn:microsoft.com/office/officeart/2005/8/layout/orgChart1"/>
    <dgm:cxn modelId="{28FAFCC0-B84C-1A4E-A80C-51546507B49E}" type="presOf" srcId="{0579FA2F-DA93-1A4C-A900-9C7D859F7809}" destId="{60D61C60-A4EB-4042-AE66-C93C2F6138B7}" srcOrd="1" destOrd="0" presId="urn:microsoft.com/office/officeart/2005/8/layout/orgChart1"/>
    <dgm:cxn modelId="{C7CAEDC9-4F14-274C-9258-0C6A77307853}" srcId="{D59C8D7F-3461-774C-A2EF-01F3E62B0B70}" destId="{0579FA2F-DA93-1A4C-A900-9C7D859F7809}" srcOrd="0" destOrd="0" parTransId="{9939B360-1909-1141-9FD7-A192B9FAEFE6}" sibTransId="{751D7D44-D0DF-284D-8FD3-2579C0A1BE3A}"/>
    <dgm:cxn modelId="{C3C55AD0-7455-7C4C-921F-58206F3F2102}" srcId="{8F0CAA74-8ABE-BC4F-87D4-55E1D70879D8}" destId="{D59C8D7F-3461-774C-A2EF-01F3E62B0B70}" srcOrd="0" destOrd="0" parTransId="{CD8149A7-5B1F-1943-8BCB-222B235E11D5}" sibTransId="{E0A685C2-8B8D-394F-BA4A-35B2121E33B7}"/>
    <dgm:cxn modelId="{ECF448E8-769D-5042-B48D-EB544E4CD061}" type="presOf" srcId="{D59C8D7F-3461-774C-A2EF-01F3E62B0B70}" destId="{060274C8-36CC-2248-BB27-C83BC2FDCC20}" srcOrd="0" destOrd="0" presId="urn:microsoft.com/office/officeart/2005/8/layout/orgChart1"/>
    <dgm:cxn modelId="{E5AA490A-F154-4A49-8983-9CB3DC8CD9D2}" type="presParOf" srcId="{6968D3C0-AB9C-2A44-A949-8204D564E015}" destId="{D1051CED-8DCB-8745-A3D6-ABC8DC547EE9}" srcOrd="0" destOrd="0" presId="urn:microsoft.com/office/officeart/2005/8/layout/orgChart1"/>
    <dgm:cxn modelId="{C0879A43-A5E5-B44A-86EE-8F0B2F15E943}" type="presParOf" srcId="{D1051CED-8DCB-8745-A3D6-ABC8DC547EE9}" destId="{564BCFFF-815A-2E4A-AE8A-FB1899A29233}" srcOrd="0" destOrd="0" presId="urn:microsoft.com/office/officeart/2005/8/layout/orgChart1"/>
    <dgm:cxn modelId="{A4BC6401-C835-C64A-98F2-3A6B5C22D1BE}" type="presParOf" srcId="{564BCFFF-815A-2E4A-AE8A-FB1899A29233}" destId="{060274C8-36CC-2248-BB27-C83BC2FDCC20}" srcOrd="0" destOrd="0" presId="urn:microsoft.com/office/officeart/2005/8/layout/orgChart1"/>
    <dgm:cxn modelId="{B17558C8-E2D8-5249-A76E-8A7A672451F7}" type="presParOf" srcId="{564BCFFF-815A-2E4A-AE8A-FB1899A29233}" destId="{028B7F6D-F997-9F44-BAA7-F05545B00F26}" srcOrd="1" destOrd="0" presId="urn:microsoft.com/office/officeart/2005/8/layout/orgChart1"/>
    <dgm:cxn modelId="{7426C442-9DA4-EE4F-99F5-B1E05920DC25}" type="presParOf" srcId="{D1051CED-8DCB-8745-A3D6-ABC8DC547EE9}" destId="{BB799E36-9F38-A645-B38E-9600373BEA44}" srcOrd="1" destOrd="0" presId="urn:microsoft.com/office/officeart/2005/8/layout/orgChart1"/>
    <dgm:cxn modelId="{C264030C-CB62-CF43-B500-6C8AC8220058}" type="presParOf" srcId="{BB799E36-9F38-A645-B38E-9600373BEA44}" destId="{00CB153B-BE77-5546-BF4F-528C48812293}" srcOrd="0" destOrd="0" presId="urn:microsoft.com/office/officeart/2005/8/layout/orgChart1"/>
    <dgm:cxn modelId="{1CCB7C03-68AB-C74C-9949-4A9AA60674B4}" type="presParOf" srcId="{BB799E36-9F38-A645-B38E-9600373BEA44}" destId="{EE1A8B76-41AF-CD48-B590-F79BF434F87A}" srcOrd="1" destOrd="0" presId="urn:microsoft.com/office/officeart/2005/8/layout/orgChart1"/>
    <dgm:cxn modelId="{1C976F2F-C05F-7A48-9888-B3DD4DBFBA21}" type="presParOf" srcId="{EE1A8B76-41AF-CD48-B590-F79BF434F87A}" destId="{4F3ABC63-52A5-B84E-AF0C-244451B3AE8A}" srcOrd="0" destOrd="0" presId="urn:microsoft.com/office/officeart/2005/8/layout/orgChart1"/>
    <dgm:cxn modelId="{97058A85-ADCD-C444-8000-563C3FE1D62B}" type="presParOf" srcId="{4F3ABC63-52A5-B84E-AF0C-244451B3AE8A}" destId="{291F0A73-C600-EE40-8414-983D9105BF3B}" srcOrd="0" destOrd="0" presId="urn:microsoft.com/office/officeart/2005/8/layout/orgChart1"/>
    <dgm:cxn modelId="{3B6E5F44-48E0-D44D-B534-2B1C5DE9B234}" type="presParOf" srcId="{4F3ABC63-52A5-B84E-AF0C-244451B3AE8A}" destId="{60D61C60-A4EB-4042-AE66-C93C2F6138B7}" srcOrd="1" destOrd="0" presId="urn:microsoft.com/office/officeart/2005/8/layout/orgChart1"/>
    <dgm:cxn modelId="{03E926BA-0993-C24A-9537-A2C2A0EF9D0D}" type="presParOf" srcId="{EE1A8B76-41AF-CD48-B590-F79BF434F87A}" destId="{6B150271-B1C1-FE49-BBA0-D92845F17C10}" srcOrd="1" destOrd="0" presId="urn:microsoft.com/office/officeart/2005/8/layout/orgChart1"/>
    <dgm:cxn modelId="{56A8CBD9-709F-B142-9B9A-FBDA83607F16}" type="presParOf" srcId="{EE1A8B76-41AF-CD48-B590-F79BF434F87A}" destId="{A9E99333-A510-D34F-8F35-6A42FDEF0D60}" srcOrd="2" destOrd="0" presId="urn:microsoft.com/office/officeart/2005/8/layout/orgChart1"/>
    <dgm:cxn modelId="{8449F7A4-5866-2F42-B59E-D76731825DBF}" type="presParOf" srcId="{BB799E36-9F38-A645-B38E-9600373BEA44}" destId="{7F37FDEE-4175-8042-B682-412DD6340C2B}" srcOrd="2" destOrd="0" presId="urn:microsoft.com/office/officeart/2005/8/layout/orgChart1"/>
    <dgm:cxn modelId="{09392E17-0B83-AE4F-88E6-CC0EB16E4D29}" type="presParOf" srcId="{BB799E36-9F38-A645-B38E-9600373BEA44}" destId="{E8735CE5-22CF-4842-86DB-60CEADA3240A}" srcOrd="3" destOrd="0" presId="urn:microsoft.com/office/officeart/2005/8/layout/orgChart1"/>
    <dgm:cxn modelId="{3B5B8ADB-403B-884A-97B6-47ABB15C2076}" type="presParOf" srcId="{E8735CE5-22CF-4842-86DB-60CEADA3240A}" destId="{EBFE3436-99D6-2A4A-B9BF-ADFFF1F94E8C}" srcOrd="0" destOrd="0" presId="urn:microsoft.com/office/officeart/2005/8/layout/orgChart1"/>
    <dgm:cxn modelId="{6AE3A648-3944-4041-BDF5-4455E055330B}" type="presParOf" srcId="{EBFE3436-99D6-2A4A-B9BF-ADFFF1F94E8C}" destId="{A1B25EB3-BBEB-824F-8715-3D75981E3687}" srcOrd="0" destOrd="0" presId="urn:microsoft.com/office/officeart/2005/8/layout/orgChart1"/>
    <dgm:cxn modelId="{A7D043EB-A6CA-964E-AEE9-2ABE0D66CF10}" type="presParOf" srcId="{EBFE3436-99D6-2A4A-B9BF-ADFFF1F94E8C}" destId="{EBAB91DA-F2FE-F546-B668-C22FF2B60832}" srcOrd="1" destOrd="0" presId="urn:microsoft.com/office/officeart/2005/8/layout/orgChart1"/>
    <dgm:cxn modelId="{6B8CDEC5-C282-9340-9F0D-67F6204F0BF0}" type="presParOf" srcId="{E8735CE5-22CF-4842-86DB-60CEADA3240A}" destId="{CE278855-36E8-404D-AFA4-CDFE1704C17B}" srcOrd="1" destOrd="0" presId="urn:microsoft.com/office/officeart/2005/8/layout/orgChart1"/>
    <dgm:cxn modelId="{AAA2F6FE-FD77-2743-AE3B-0909944C3816}" type="presParOf" srcId="{E8735CE5-22CF-4842-86DB-60CEADA3240A}" destId="{C3EACB87-F500-D142-B137-8D02EF4F8FD9}" srcOrd="2" destOrd="0" presId="urn:microsoft.com/office/officeart/2005/8/layout/orgChart1"/>
    <dgm:cxn modelId="{3C89E98E-A82F-4844-905B-ECAABAE544FC}" type="presParOf" srcId="{BB799E36-9F38-A645-B38E-9600373BEA44}" destId="{B9C950CF-5629-5A48-A685-BA26DF551B10}" srcOrd="4" destOrd="0" presId="urn:microsoft.com/office/officeart/2005/8/layout/orgChart1"/>
    <dgm:cxn modelId="{07AD8BC0-C626-9B43-950B-DBA67D020CA2}" type="presParOf" srcId="{BB799E36-9F38-A645-B38E-9600373BEA44}" destId="{B2F89BFC-750F-DD4A-902C-7DADBA9FC5DA}" srcOrd="5" destOrd="0" presId="urn:microsoft.com/office/officeart/2005/8/layout/orgChart1"/>
    <dgm:cxn modelId="{0EAB5DD4-3F7E-4B4F-84A6-45CB0D95065C}" type="presParOf" srcId="{B2F89BFC-750F-DD4A-902C-7DADBA9FC5DA}" destId="{24C68ABA-5FE9-324C-87EF-A32EBA5180B0}" srcOrd="0" destOrd="0" presId="urn:microsoft.com/office/officeart/2005/8/layout/orgChart1"/>
    <dgm:cxn modelId="{EFDCB1C2-E8A3-8142-AD1D-7BF7C91B4C49}" type="presParOf" srcId="{24C68ABA-5FE9-324C-87EF-A32EBA5180B0}" destId="{4004CFAC-A66D-534E-B830-424A65D0C6ED}" srcOrd="0" destOrd="0" presId="urn:microsoft.com/office/officeart/2005/8/layout/orgChart1"/>
    <dgm:cxn modelId="{74571489-17F9-B44F-9FD7-4EF2087C459C}" type="presParOf" srcId="{24C68ABA-5FE9-324C-87EF-A32EBA5180B0}" destId="{EAB1E464-67E2-3045-9581-ED49BF735D3B}" srcOrd="1" destOrd="0" presId="urn:microsoft.com/office/officeart/2005/8/layout/orgChart1"/>
    <dgm:cxn modelId="{F9C108A4-D047-F147-80F7-3A89F1C38319}" type="presParOf" srcId="{B2F89BFC-750F-DD4A-902C-7DADBA9FC5DA}" destId="{274FAD34-6D32-3340-93C7-B007ADFB9785}" srcOrd="1" destOrd="0" presId="urn:microsoft.com/office/officeart/2005/8/layout/orgChart1"/>
    <dgm:cxn modelId="{08E89EE6-3B12-324E-8174-234E8184DE43}" type="presParOf" srcId="{B2F89BFC-750F-DD4A-902C-7DADBA9FC5DA}" destId="{5CCE1DA8-ED9E-8647-BF6B-483A8AF5757E}" srcOrd="2" destOrd="0" presId="urn:microsoft.com/office/officeart/2005/8/layout/orgChart1"/>
    <dgm:cxn modelId="{B8C6A9ED-2ECB-934B-A5C7-BCECDB6AE1D8}" type="presParOf" srcId="{D1051CED-8DCB-8745-A3D6-ABC8DC547EE9}" destId="{C466C165-5B0C-7D4A-B379-A7A9FFC3C3D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BB1ECF-38CD-F949-8BF1-F77F033A4D65}">
      <dsp:nvSpPr>
        <dsp:cNvPr id="0" name=""/>
        <dsp:cNvSpPr/>
      </dsp:nvSpPr>
      <dsp:spPr>
        <a:xfrm>
          <a:off x="4454892" y="531"/>
          <a:ext cx="6682339" cy="207155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RS" sz="2800" kern="1200" dirty="0"/>
            <a:t>Сви медицински радници који долазе у контакт са болесницима</a:t>
          </a:r>
          <a:endParaRPr lang="en-GB" sz="2800" kern="1200" dirty="0"/>
        </a:p>
      </dsp:txBody>
      <dsp:txXfrm>
        <a:off x="4454892" y="259476"/>
        <a:ext cx="5905504" cy="1553669"/>
      </dsp:txXfrm>
    </dsp:sp>
    <dsp:sp modelId="{9598E150-0834-0242-9A0B-BAD16FAA807B}">
      <dsp:nvSpPr>
        <dsp:cNvPr id="0" name=""/>
        <dsp:cNvSpPr/>
      </dsp:nvSpPr>
      <dsp:spPr>
        <a:xfrm>
          <a:off x="0" y="531"/>
          <a:ext cx="4454892" cy="20715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2800" kern="1200" dirty="0" err="1">
              <a:solidFill>
                <a:schemeClr val="bg1"/>
              </a:solidFill>
            </a:rPr>
            <a:t>неспецифично</a:t>
          </a:r>
          <a:endParaRPr lang="en-GB" sz="2800" kern="1200" dirty="0">
            <a:solidFill>
              <a:schemeClr val="bg1"/>
            </a:solidFill>
          </a:endParaRPr>
        </a:p>
      </dsp:txBody>
      <dsp:txXfrm>
        <a:off x="101125" y="101656"/>
        <a:ext cx="4252642" cy="1869309"/>
      </dsp:txXfrm>
    </dsp:sp>
    <dsp:sp modelId="{2DDD6391-B2AF-E34D-915C-B34F89FB65F3}">
      <dsp:nvSpPr>
        <dsp:cNvPr id="0" name=""/>
        <dsp:cNvSpPr/>
      </dsp:nvSpPr>
      <dsp:spPr>
        <a:xfrm>
          <a:off x="2910423" y="2397460"/>
          <a:ext cx="8222507" cy="1835132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RS" sz="2200" kern="1200" dirty="0"/>
            <a:t>Палијативно збрињавање код куће</a:t>
          </a:r>
          <a:endParaRPr lang="en-GB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RS" sz="2200" kern="1200" dirty="0"/>
            <a:t>Болнички тимови за палијативно збрињавање</a:t>
          </a:r>
          <a:endParaRPr lang="en-GB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RS" sz="2200" kern="1200" dirty="0"/>
            <a:t>Болничке јединице  за палијативно збрињавање и дневне болнице</a:t>
          </a:r>
          <a:endParaRPr lang="en-GB" sz="2200" kern="1200" dirty="0"/>
        </a:p>
      </dsp:txBody>
      <dsp:txXfrm>
        <a:off x="2910423" y="2626852"/>
        <a:ext cx="7534333" cy="1376349"/>
      </dsp:txXfrm>
    </dsp:sp>
    <dsp:sp modelId="{1C620287-6F84-ED43-8B19-4C5194944424}">
      <dsp:nvSpPr>
        <dsp:cNvPr id="0" name=""/>
        <dsp:cNvSpPr/>
      </dsp:nvSpPr>
      <dsp:spPr>
        <a:xfrm>
          <a:off x="4301" y="2279246"/>
          <a:ext cx="2906121" cy="20715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2800" kern="1200" dirty="0">
              <a:solidFill>
                <a:srgbClr val="C00000"/>
              </a:solidFill>
            </a:rPr>
            <a:t>Специфично</a:t>
          </a:r>
        </a:p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2800" kern="1200" dirty="0">
              <a:solidFill>
                <a:srgbClr val="C00000"/>
              </a:solidFill>
            </a:rPr>
            <a:t>професионално</a:t>
          </a:r>
          <a:endParaRPr lang="en-GB" sz="2800" kern="1200" dirty="0">
            <a:solidFill>
              <a:srgbClr val="C00000"/>
            </a:solidFill>
          </a:endParaRPr>
        </a:p>
      </dsp:txBody>
      <dsp:txXfrm>
        <a:off x="105426" y="2380371"/>
        <a:ext cx="2703871" cy="186930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C950CF-5629-5A48-A685-BA26DF551B10}">
      <dsp:nvSpPr>
        <dsp:cNvPr id="0" name=""/>
        <dsp:cNvSpPr/>
      </dsp:nvSpPr>
      <dsp:spPr>
        <a:xfrm>
          <a:off x="5440445" y="1603383"/>
          <a:ext cx="2888296" cy="486019"/>
        </a:xfrm>
        <a:custGeom>
          <a:avLst/>
          <a:gdLst/>
          <a:ahLst/>
          <a:cxnLst/>
          <a:rect l="0" t="0" r="0" b="0"/>
          <a:pathLst>
            <a:path>
              <a:moveTo>
                <a:pt x="2888296" y="0"/>
              </a:moveTo>
              <a:lnTo>
                <a:pt x="2888296" y="163215"/>
              </a:lnTo>
              <a:lnTo>
                <a:pt x="0" y="163215"/>
              </a:lnTo>
              <a:lnTo>
                <a:pt x="0" y="48601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37FDEE-4175-8042-B682-412DD6340C2B}">
      <dsp:nvSpPr>
        <dsp:cNvPr id="0" name=""/>
        <dsp:cNvSpPr/>
      </dsp:nvSpPr>
      <dsp:spPr>
        <a:xfrm>
          <a:off x="5005152" y="66221"/>
          <a:ext cx="3323590" cy="1537161"/>
        </a:xfrm>
        <a:custGeom>
          <a:avLst/>
          <a:gdLst/>
          <a:ahLst/>
          <a:cxnLst/>
          <a:rect l="0" t="0" r="0" b="0"/>
          <a:pathLst>
            <a:path>
              <a:moveTo>
                <a:pt x="3323590" y="1537161"/>
              </a:moveTo>
              <a:lnTo>
                <a:pt x="0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CB153B-BE77-5546-BF4F-528C48812293}">
      <dsp:nvSpPr>
        <dsp:cNvPr id="0" name=""/>
        <dsp:cNvSpPr/>
      </dsp:nvSpPr>
      <dsp:spPr>
        <a:xfrm>
          <a:off x="1537161" y="66221"/>
          <a:ext cx="6791580" cy="1537161"/>
        </a:xfrm>
        <a:custGeom>
          <a:avLst/>
          <a:gdLst/>
          <a:ahLst/>
          <a:cxnLst/>
          <a:rect l="0" t="0" r="0" b="0"/>
          <a:pathLst>
            <a:path>
              <a:moveTo>
                <a:pt x="6791580" y="1537161"/>
              </a:moveTo>
              <a:lnTo>
                <a:pt x="0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0274C8-36CC-2248-BB27-C83BC2FDCC20}">
      <dsp:nvSpPr>
        <dsp:cNvPr id="0" name=""/>
        <dsp:cNvSpPr/>
      </dsp:nvSpPr>
      <dsp:spPr>
        <a:xfrm>
          <a:off x="6791580" y="66221"/>
          <a:ext cx="3074323" cy="15371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500" b="1" u="sng" kern="1200" dirty="0">
              <a:solidFill>
                <a:srgbClr val="C00000"/>
              </a:solidFill>
            </a:rPr>
            <a:t>Програм 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500" kern="1200" dirty="0"/>
            <a:t>Мало програма мало се зна о вештинама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500" kern="1200" dirty="0"/>
            <a:t>Страх од </a:t>
          </a:r>
          <a:r>
            <a:rPr lang="sr-Cyrl-RS" sz="1500" kern="1200" dirty="0" err="1"/>
            <a:t>опиода</a:t>
          </a:r>
          <a:endParaRPr lang="sr-Cyrl-RS" sz="1500" kern="1200" dirty="0"/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500" kern="1200" dirty="0"/>
            <a:t>Нема </a:t>
          </a:r>
          <a:r>
            <a:rPr lang="sr-Cyrl-RS" sz="1500" kern="1200" dirty="0" err="1"/>
            <a:t>довоњно</a:t>
          </a:r>
          <a:r>
            <a:rPr lang="sr-Cyrl-RS" sz="1500" kern="1200" dirty="0"/>
            <a:t> литературе</a:t>
          </a:r>
          <a:endParaRPr lang="en-GB" sz="1500" kern="1200" dirty="0"/>
        </a:p>
      </dsp:txBody>
      <dsp:txXfrm>
        <a:off x="6791580" y="66221"/>
        <a:ext cx="3074323" cy="1537161"/>
      </dsp:txXfrm>
    </dsp:sp>
    <dsp:sp modelId="{291F0A73-C600-EE40-8414-983D9105BF3B}">
      <dsp:nvSpPr>
        <dsp:cNvPr id="0" name=""/>
        <dsp:cNvSpPr/>
      </dsp:nvSpPr>
      <dsp:spPr>
        <a:xfrm>
          <a:off x="0" y="66221"/>
          <a:ext cx="3074323" cy="15371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500" b="1" u="sng" kern="1200" dirty="0">
              <a:solidFill>
                <a:srgbClr val="C00000"/>
              </a:solidFill>
            </a:rPr>
            <a:t>Пацијент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500" kern="1200" dirty="0"/>
            <a:t>Не одлучује 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500" kern="1200" dirty="0"/>
            <a:t>У процесу развоја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500" kern="1200" dirty="0"/>
            <a:t>Некад нема вербалне комуникације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500" kern="1200" dirty="0"/>
            <a:t>Дете некад </a:t>
          </a:r>
          <a:r>
            <a:rPr lang="sr-Cyrl-RS" sz="1500" kern="1200" dirty="0" err="1"/>
            <a:t>стити</a:t>
          </a:r>
          <a:r>
            <a:rPr lang="sr-Cyrl-RS" sz="1500" kern="1200" dirty="0"/>
            <a:t> родитеље </a:t>
          </a:r>
          <a:endParaRPr lang="en-GB" sz="1500" kern="1200" dirty="0"/>
        </a:p>
      </dsp:txBody>
      <dsp:txXfrm>
        <a:off x="0" y="66221"/>
        <a:ext cx="3074323" cy="1537161"/>
      </dsp:txXfrm>
    </dsp:sp>
    <dsp:sp modelId="{A1B25EB3-BBEB-824F-8715-3D75981E3687}">
      <dsp:nvSpPr>
        <dsp:cNvPr id="0" name=""/>
        <dsp:cNvSpPr/>
      </dsp:nvSpPr>
      <dsp:spPr>
        <a:xfrm>
          <a:off x="3467990" y="66221"/>
          <a:ext cx="3074323" cy="15371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500" u="sng" kern="1200" dirty="0">
              <a:solidFill>
                <a:srgbClr val="C00000"/>
              </a:solidFill>
            </a:rPr>
            <a:t>Породица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500" kern="1200" dirty="0"/>
            <a:t>Жели да заштити  и спасе дете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500" kern="1200" dirty="0"/>
            <a:t>Могу се јавити проблеми са </a:t>
          </a:r>
          <a:r>
            <a:rPr lang="sr-Cyrl-RS" sz="1500" kern="1200" dirty="0" err="1"/>
            <a:t>брцом</a:t>
          </a:r>
          <a:r>
            <a:rPr lang="sr-Cyrl-RS" sz="1500" kern="1200" dirty="0"/>
            <a:t> и сестрама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500" kern="1200" dirty="0"/>
            <a:t>Некад сматрају да је у болници боље</a:t>
          </a:r>
          <a:endParaRPr lang="en-GB" sz="1500" kern="1200" dirty="0"/>
        </a:p>
      </dsp:txBody>
      <dsp:txXfrm>
        <a:off x="3467990" y="66221"/>
        <a:ext cx="3074323" cy="1537161"/>
      </dsp:txXfrm>
    </dsp:sp>
    <dsp:sp modelId="{4004CFAC-A66D-534E-B830-424A65D0C6ED}">
      <dsp:nvSpPr>
        <dsp:cNvPr id="0" name=""/>
        <dsp:cNvSpPr/>
      </dsp:nvSpPr>
      <dsp:spPr>
        <a:xfrm>
          <a:off x="3903283" y="2089403"/>
          <a:ext cx="3074323" cy="15371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500" b="1" u="sng" kern="1200" dirty="0">
              <a:solidFill>
                <a:srgbClr val="C00000"/>
              </a:solidFill>
            </a:rPr>
            <a:t>Остала питања 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500" kern="1200" dirty="0"/>
            <a:t>Сиромаштво 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500" kern="1200" dirty="0"/>
            <a:t>Распад породице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500" kern="1200" dirty="0"/>
            <a:t>Злостављање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500" kern="1200" dirty="0"/>
            <a:t>Маргинализоване групе</a:t>
          </a:r>
          <a:endParaRPr lang="en-GB" sz="1500" kern="1200" dirty="0"/>
        </a:p>
      </dsp:txBody>
      <dsp:txXfrm>
        <a:off x="3903283" y="2089403"/>
        <a:ext cx="3074323" cy="15371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7E81B6-30C3-7700-66E5-978EC4AAA8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01E35B-9010-2376-50B4-4B3847278A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959D7B-9DF0-FDA3-CAF4-66580B590E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81EAE-E371-C747-BBA2-DA413A4A9C48}" type="datetimeFigureOut">
              <a:rPr lang="en-RS" smtClean="0"/>
              <a:t>6.2.23.</a:t>
            </a:fld>
            <a:endParaRPr lang="en-R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96A8FD-E12C-FA43-DAEF-C3C8B41C8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CAF457-D23A-73AF-5A38-F149B8AC9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776FC-1AB3-E643-81D8-FBF703BE7315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37427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E5579-3713-98D9-3A87-795FD20D4C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0668C1-3BBF-B869-F7CE-5663545534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731ADA-DD4A-9A98-B282-30DA8F2D74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81EAE-E371-C747-BBA2-DA413A4A9C48}" type="datetimeFigureOut">
              <a:rPr lang="en-RS" smtClean="0"/>
              <a:t>6.2.23.</a:t>
            </a:fld>
            <a:endParaRPr lang="en-R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2FD47F-9DE0-CF0A-2F27-6FC54B8B5C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D3591B-6466-83E4-117B-FAD595533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776FC-1AB3-E643-81D8-FBF703BE7315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1756250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28C389C-B3C9-054D-C54B-387B21649E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D91098D-ABA1-60B9-4CEF-E33C1D28E5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36C023-EAC9-3B6E-9998-8A89FF470E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81EAE-E371-C747-BBA2-DA413A4A9C48}" type="datetimeFigureOut">
              <a:rPr lang="en-RS" smtClean="0"/>
              <a:t>6.2.23.</a:t>
            </a:fld>
            <a:endParaRPr lang="en-R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83C324-DF4A-1423-2C20-2547D842E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5F713E-929A-445B-0ABA-69E63C1D4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776FC-1AB3-E643-81D8-FBF703BE7315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029345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13ACE7-76DD-B45C-A773-C08C688418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AAB111-DA6A-8C66-C71B-56C3A15F83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15F4FE-72C3-DB6D-B640-B5BB50EB16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81EAE-E371-C747-BBA2-DA413A4A9C48}" type="datetimeFigureOut">
              <a:rPr lang="en-RS" smtClean="0"/>
              <a:t>6.2.23.</a:t>
            </a:fld>
            <a:endParaRPr lang="en-R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E72B6A-067E-B10E-061D-F53366735B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29AB4E-EE54-9C15-2776-DB27ECA1E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776FC-1AB3-E643-81D8-FBF703BE7315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2225492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42009-313B-7EE1-7E20-F59C8FD44B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11A444-7E8B-40A2-62AB-F5AA7BD3BE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C68635-8B6C-B5CC-0E4E-366B20BB1B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81EAE-E371-C747-BBA2-DA413A4A9C48}" type="datetimeFigureOut">
              <a:rPr lang="en-RS" smtClean="0"/>
              <a:t>6.2.23.</a:t>
            </a:fld>
            <a:endParaRPr lang="en-R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42D7F7-3F77-6727-E411-4D8634DE29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5BF14C-9D8E-7B9B-D47D-8B35EC762A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776FC-1AB3-E643-81D8-FBF703BE7315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1456845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FA3A76-D3E4-C0B2-1019-BDFBDF634E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DF6267-72AE-C129-2A9A-A4EF15A332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99A855-5197-0CF6-4035-83C8DCB7E8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B795C6-1AE3-DC44-8AA9-3BC557DA9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81EAE-E371-C747-BBA2-DA413A4A9C48}" type="datetimeFigureOut">
              <a:rPr lang="en-RS" smtClean="0"/>
              <a:t>6.2.23.</a:t>
            </a:fld>
            <a:endParaRPr lang="en-R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4D8448-1763-269D-E98B-916F0A5CF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DF309D-C416-67C5-71CB-E9F8191C4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776FC-1AB3-E643-81D8-FBF703BE7315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2958886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4830BC-CED0-7106-0360-A2112A750D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7FCFA3-6490-39B6-EDDA-61688BAF17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7AB0DF-C261-075E-861F-88247107C9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68E260-35B8-A3CE-F97F-8C034B1FCA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4020152-41A7-858C-C0DE-DAD35A7E2C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040F7BE-16E4-2802-7346-68BB58D35F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81EAE-E371-C747-BBA2-DA413A4A9C48}" type="datetimeFigureOut">
              <a:rPr lang="en-RS" smtClean="0"/>
              <a:t>6.2.23.</a:t>
            </a:fld>
            <a:endParaRPr lang="en-R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490B77D-56C9-3BC1-F635-6260B42E4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751AAF7-5183-5397-351E-29F1D0C44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776FC-1AB3-E643-81D8-FBF703BE7315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4183633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51B943-2F72-AB7F-A39C-E0010B9EF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1D21C7-5270-B42E-C7DA-AE67F05CC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81EAE-E371-C747-BBA2-DA413A4A9C48}" type="datetimeFigureOut">
              <a:rPr lang="en-RS" smtClean="0"/>
              <a:t>6.2.23.</a:t>
            </a:fld>
            <a:endParaRPr lang="en-R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495280-04A7-ABCB-8207-973C2DA43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371441-25B2-19CA-1328-F64D4C6920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776FC-1AB3-E643-81D8-FBF703BE7315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1288142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B60F2E-75BA-6A0A-8A17-9CBDCD120F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81EAE-E371-C747-BBA2-DA413A4A9C48}" type="datetimeFigureOut">
              <a:rPr lang="en-RS" smtClean="0"/>
              <a:t>6.2.23.</a:t>
            </a:fld>
            <a:endParaRPr lang="en-R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A59693B-083D-26B2-EA0D-5A87103443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71BB0E-CCA1-3E8D-F188-2B82D7D21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776FC-1AB3-E643-81D8-FBF703BE7315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1292228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D88C1-5DDB-DC48-8E2C-B06B97D53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4C64FA-20B5-EFC6-3AB0-08321FDC76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972AE8-D51C-3245-72C6-5293721F3E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8E2039-D764-3CDE-52D2-9B2B62CE1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81EAE-E371-C747-BBA2-DA413A4A9C48}" type="datetimeFigureOut">
              <a:rPr lang="en-RS" smtClean="0"/>
              <a:t>6.2.23.</a:t>
            </a:fld>
            <a:endParaRPr lang="en-R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1CA313-4F5F-1860-E1D1-831E8D200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C887E7-E8EA-D52C-DBB5-8AB0CA5BA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776FC-1AB3-E643-81D8-FBF703BE7315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2635078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F62D6A-40CE-E32D-03F4-B8187CFA39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24251E5-4305-533E-6F21-41BAD52E68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R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71B8F1-40DF-6BD3-9A4D-77F87D0A92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19E868-CAC5-5257-508C-490F4AC517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81EAE-E371-C747-BBA2-DA413A4A9C48}" type="datetimeFigureOut">
              <a:rPr lang="en-RS" smtClean="0"/>
              <a:t>6.2.23.</a:t>
            </a:fld>
            <a:endParaRPr lang="en-R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0AC773-8BC0-1AD8-89B3-24B3CC4041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867FDC-1A51-3043-5F54-F0C36701C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776FC-1AB3-E643-81D8-FBF703BE7315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1544406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B2C924A-24AB-946C-F104-EBE09020DB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R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CB7E58-1465-AC54-943E-2AF1772D85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R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89936D-8872-56BA-F195-675BFA42C2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81EAE-E371-C747-BBA2-DA413A4A9C48}" type="datetimeFigureOut">
              <a:rPr lang="en-RS" smtClean="0"/>
              <a:t>6.2.23.</a:t>
            </a:fld>
            <a:endParaRPr lang="en-R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F8BCE9-D154-633B-E83A-30499B859A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R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FF94AE-1177-5E6F-A82F-D41701982F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9776FC-1AB3-E643-81D8-FBF703BE7315}" type="slidenum">
              <a:rPr lang="en-RS" smtClean="0"/>
              <a:t>‹#›</a:t>
            </a:fld>
            <a:endParaRPr lang="en-RS"/>
          </a:p>
        </p:txBody>
      </p:sp>
    </p:spTree>
    <p:extLst>
      <p:ext uri="{BB962C8B-B14F-4D97-AF65-F5344CB8AC3E}">
        <p14:creationId xmlns:p14="http://schemas.microsoft.com/office/powerpoint/2010/main" val="3352794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46BBCF-E660-2093-4023-FD6AAEC737D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marL="342900" lvl="0" indent="-342900"/>
            <a:r>
              <a:rPr lang="sr-Cyrl-R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Основи палијативног збрињавања</a:t>
            </a:r>
            <a:br>
              <a:rPr lang="en-R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sr-Cyrl-R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Филозофија и пракса палијативног збрињавања</a:t>
            </a:r>
            <a:br>
              <a:rPr lang="en-R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sr-Cyrl-C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Специфичности принципа контроле симптома у старијој популацији</a:t>
            </a:r>
            <a:br>
              <a:rPr lang="en-R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sr-Cyrl-C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Разлика између палијативног збрињавања деце и палијативног збрињавања одраслих</a:t>
            </a:r>
            <a:br>
              <a:rPr lang="en-R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sr-Cyrl-C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Дефиниција  и процена квалитета живота</a:t>
            </a:r>
            <a:br>
              <a:rPr lang="en-R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R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R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40D43B-899E-FADB-97BE-16F47CD7B07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Cyrl-RS" dirty="0" err="1"/>
              <a:t>Проф</a:t>
            </a:r>
            <a:r>
              <a:rPr lang="sr-Cyrl-RS" dirty="0"/>
              <a:t> др Светлана Милетић </a:t>
            </a:r>
            <a:r>
              <a:rPr lang="sr-Cyrl-RS" dirty="0" err="1"/>
              <a:t>дракулић</a:t>
            </a:r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39007785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7D3796-EE3A-4D98-7133-7551682496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R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A0B61A-819D-C817-5A1E-FA25583BAA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Инструменти за процену квалитета живота могу бити општи (генерички) или специфични упитници.</a:t>
            </a:r>
          </a:p>
          <a:p>
            <a:r>
              <a:rPr lang="sr-Cyrl-RS" dirty="0" err="1">
                <a:effectLst/>
                <a:latin typeface="Times New Roman" panose="02020603050405020304" pitchFamily="18" charset="0"/>
              </a:rPr>
              <a:t>Н</a:t>
            </a:r>
            <a:r>
              <a:rPr lang="en-GB" dirty="0">
                <a:effectLst/>
                <a:latin typeface="Times New Roman" panose="02020603050405020304" pitchFamily="18" charset="0"/>
              </a:rPr>
              <a:t>a</a:t>
            </a:r>
            <a:r>
              <a:rPr lang="sr-Cyrl-RS" dirty="0" err="1">
                <a:effectLst/>
                <a:latin typeface="Times New Roman" panose="02020603050405020304" pitchFamily="18" charset="0"/>
              </a:rPr>
              <a:t>јпоѕнатнији</a:t>
            </a:r>
            <a:r>
              <a:rPr lang="sr-Cyrl-RS" dirty="0">
                <a:effectLst/>
                <a:latin typeface="Times New Roman" panose="02020603050405020304" pitchFamily="18" charset="0"/>
              </a:rPr>
              <a:t> упитник</a:t>
            </a:r>
            <a:r>
              <a:rPr lang="en-GB" dirty="0">
                <a:effectLst/>
                <a:latin typeface="Times New Roman" panose="02020603050405020304" pitchFamily="18" charset="0"/>
              </a:rPr>
              <a:t> SF-36,</a:t>
            </a:r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3557689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A4D74832-C01B-4822-647D-F17C266147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7379" y="0"/>
            <a:ext cx="745815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91851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3F741D95-0F10-69FF-8FDF-FD60A9074C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337" y="0"/>
            <a:ext cx="78552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20293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>
            <a:extLst>
              <a:ext uri="{FF2B5EF4-FFF2-40B4-BE49-F238E27FC236}">
                <a16:creationId xmlns:a16="http://schemas.microsoft.com/office/drawing/2014/main" id="{515E513F-CC28-BEEB-A69F-1BCB182A6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9433" y="0"/>
            <a:ext cx="667610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65376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CBF2A21D-A917-DB51-3440-D43AB573CF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9095" y="0"/>
            <a:ext cx="756644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041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435C76BD-8631-CD6F-90FB-728E5BA9F5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433" y="0"/>
            <a:ext cx="781910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46806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id="{E4B7CD14-8B66-F27D-7E4D-6A3A7BDC2C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169" y="0"/>
            <a:ext cx="71573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30143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92C4AA-AB28-87CC-D696-265629DBF1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4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Основи палијативног збрињавања</a:t>
            </a:r>
            <a:endParaRPr lang="e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AE86AD-3CB5-9BD0-F2A1-67F0443D0A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Дефиниција(Светске здравствене организације)</a:t>
            </a:r>
          </a:p>
          <a:p>
            <a:r>
              <a:rPr lang="sr-Cyrl-RS" dirty="0"/>
              <a:t>Палијативно збрињавање је приступ којим се побољшава </a:t>
            </a:r>
            <a:r>
              <a:rPr lang="sr-Cyrl-RS" b="1" u="sng" dirty="0"/>
              <a:t>квалитет живота </a:t>
            </a:r>
            <a:r>
              <a:rPr lang="sr-Cyrl-RS" dirty="0"/>
              <a:t>пацијената са </a:t>
            </a:r>
            <a:r>
              <a:rPr lang="sr-Cyrl-RS" b="1" u="sng" dirty="0"/>
              <a:t>неизлечивом болешћу </a:t>
            </a:r>
            <a:r>
              <a:rPr lang="sr-Cyrl-RS" dirty="0"/>
              <a:t>и њихових породица </a:t>
            </a:r>
          </a:p>
          <a:p>
            <a:pPr marL="0" indent="0">
              <a:buNone/>
            </a:pPr>
            <a:r>
              <a:rPr lang="sr-Cyrl-RS" dirty="0"/>
              <a:t>кроз</a:t>
            </a:r>
          </a:p>
          <a:p>
            <a:endParaRPr lang="sr-Cyrl-RS" dirty="0"/>
          </a:p>
          <a:p>
            <a:r>
              <a:rPr lang="sr-Cyrl-RS" dirty="0"/>
              <a:t>Рано откривање, процене и лечења </a:t>
            </a:r>
            <a:r>
              <a:rPr lang="sr-Cyrl-RS" dirty="0">
                <a:solidFill>
                  <a:srgbClr val="FF0000"/>
                </a:solidFill>
              </a:rPr>
              <a:t>бола</a:t>
            </a:r>
          </a:p>
          <a:p>
            <a:r>
              <a:rPr lang="sr-Cyrl-RS" dirty="0"/>
              <a:t>И </a:t>
            </a:r>
            <a:r>
              <a:rPr lang="sr-Cyrl-RS" dirty="0">
                <a:solidFill>
                  <a:srgbClr val="FF0000"/>
                </a:solidFill>
              </a:rPr>
              <a:t>других симптома  болести </a:t>
            </a:r>
            <a:r>
              <a:rPr lang="sr-Cyrl-RS" dirty="0"/>
              <a:t>(физичких, </a:t>
            </a:r>
            <a:r>
              <a:rPr lang="sr-Cyrl-RS" dirty="0" err="1"/>
              <a:t>психоцосијалних</a:t>
            </a:r>
            <a:r>
              <a:rPr lang="sr-Cyrl-RS" dirty="0"/>
              <a:t>, духовних)</a:t>
            </a:r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11453805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AD8729-AF38-EFFC-0520-D1D5C6B34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Примери болести тешких у терминалним фазама</a:t>
            </a:r>
            <a:endParaRPr lang="e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23F6B0-87C5-2F24-EE3C-17E32762FB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Малигне болести</a:t>
            </a:r>
          </a:p>
          <a:p>
            <a:r>
              <a:rPr lang="sr-Cyrl-RS" dirty="0" err="1"/>
              <a:t>Кардиоваскуларне</a:t>
            </a:r>
            <a:r>
              <a:rPr lang="sr-Cyrl-RS" dirty="0"/>
              <a:t> болести (срчана инсуфицијенција)</a:t>
            </a:r>
          </a:p>
          <a:p>
            <a:r>
              <a:rPr lang="sr-Cyrl-RS" dirty="0"/>
              <a:t>Респираторне болести (</a:t>
            </a:r>
            <a:r>
              <a:rPr lang="sr-Cyrl-RS" dirty="0" err="1"/>
              <a:t>хр</a:t>
            </a:r>
            <a:r>
              <a:rPr lang="sr-Cyrl-RS" dirty="0"/>
              <a:t> </a:t>
            </a:r>
            <a:r>
              <a:rPr lang="sr-Cyrl-RS" dirty="0" err="1"/>
              <a:t>обструктивних</a:t>
            </a:r>
            <a:r>
              <a:rPr lang="sr-Cyrl-RS" dirty="0"/>
              <a:t> болести плућа)</a:t>
            </a:r>
          </a:p>
          <a:p>
            <a:r>
              <a:rPr lang="sr-Cyrl-RS" dirty="0"/>
              <a:t>Неуролошких болести (мултипла склероза, АЛС)</a:t>
            </a:r>
            <a:endParaRPr lang="en-US" dirty="0"/>
          </a:p>
          <a:p>
            <a:r>
              <a:rPr lang="sr-Cyrl-RS" dirty="0"/>
              <a:t>Шећерна болест</a:t>
            </a:r>
          </a:p>
          <a:p>
            <a:r>
              <a:rPr lang="sr-Cyrl-RS" dirty="0"/>
              <a:t>Инфективне (ХИВ)</a:t>
            </a:r>
          </a:p>
          <a:p>
            <a:r>
              <a:rPr lang="sr-Cyrl-RS" dirty="0" err="1"/>
              <a:t>трауматизам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70133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0D93DD-99BF-8488-DBD5-A76773469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err="1"/>
              <a:t>Плијативна</a:t>
            </a:r>
            <a:r>
              <a:rPr lang="sr-Cyrl-RS" dirty="0"/>
              <a:t> медицина се темељи на принципима</a:t>
            </a:r>
            <a:endParaRPr lang="e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44CB45-0212-D586-46ED-01C586B687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b="1" u="sng" dirty="0"/>
              <a:t>Независност</a:t>
            </a:r>
          </a:p>
          <a:p>
            <a:pPr marL="0" indent="0">
              <a:buNone/>
            </a:pPr>
            <a:r>
              <a:rPr lang="sr-Cyrl-RS" dirty="0"/>
              <a:t>(збрињавање се пружа када болесник или породица желе да га </a:t>
            </a:r>
            <a:r>
              <a:rPr lang="sr-Cyrl-RS" dirty="0" err="1"/>
              <a:t>приме.Идеолано</a:t>
            </a:r>
            <a:r>
              <a:rPr lang="sr-Cyrl-RS" dirty="0"/>
              <a:t> је кад болесник сам </a:t>
            </a:r>
            <a:r>
              <a:rPr lang="sr-Cyrl-RS" dirty="0" err="1"/>
              <a:t>одлуцује</a:t>
            </a:r>
            <a:r>
              <a:rPr lang="sr-Cyrl-RS" dirty="0"/>
              <a:t> о томе где ће бити </a:t>
            </a:r>
            <a:r>
              <a:rPr lang="sr-Cyrl-RS" dirty="0" err="1"/>
              <a:t>тбринут</a:t>
            </a:r>
            <a:r>
              <a:rPr lang="sr-Cyrl-RS" dirty="0"/>
              <a:t> и о терапијским опцијама)</a:t>
            </a:r>
          </a:p>
          <a:p>
            <a:r>
              <a:rPr lang="sr-Cyrl-RS" b="1" u="sng" dirty="0"/>
              <a:t>Достојанство </a:t>
            </a:r>
          </a:p>
          <a:p>
            <a:pPr marL="0" indent="0">
              <a:buNone/>
            </a:pPr>
            <a:r>
              <a:rPr lang="sr-Cyrl-RS" dirty="0"/>
              <a:t>(уважавати све личне, културне и верске вредности и обичаје)</a:t>
            </a:r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27648574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2F8F54-A8C5-2981-40F3-FD684ACC7D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Циљ палијативног збрињавања</a:t>
            </a:r>
            <a:endParaRPr lang="e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056DC1-4E73-1A2B-48A7-A5007273B8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RS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D6B0BE9-7672-DC3C-C699-53DAA34A8DC0}"/>
              </a:ext>
            </a:extLst>
          </p:cNvPr>
          <p:cNvSpPr/>
          <p:nvPr/>
        </p:nvSpPr>
        <p:spPr>
          <a:xfrm>
            <a:off x="1708485" y="2033337"/>
            <a:ext cx="7086600" cy="38741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Cyrl-R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Мање патње</a:t>
            </a:r>
          </a:p>
          <a:p>
            <a:r>
              <a:rPr lang="sr-Cyrl-R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Више достојанства</a:t>
            </a:r>
          </a:p>
          <a:p>
            <a:r>
              <a:rPr lang="sr-Cyrl-R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Бољи квалитет живота</a:t>
            </a:r>
            <a:endParaRPr lang="en-R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9510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6DEE1D-515E-C4AD-341F-1B4478042F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Модели пружања палијативног збрињавања</a:t>
            </a:r>
            <a:endParaRPr lang="en-R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6B13EAB7-673E-A9F6-F4A3-BA6618694FE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4268244"/>
              </p:ext>
            </p:extLst>
          </p:nvPr>
        </p:nvGraphicFramePr>
        <p:xfrm>
          <a:off x="216568" y="1825625"/>
          <a:ext cx="11137232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628555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44A1A5-6156-B22C-D835-DCB0048F5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Палијативно збрињавање деце </a:t>
            </a:r>
            <a:endParaRPr lang="e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08AC10-85E5-FB0A-A710-5EE628E60C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sr-Cyrl-RS" dirty="0"/>
              <a:t>(2002) старији од 65----16.5%</a:t>
            </a:r>
          </a:p>
          <a:p>
            <a:r>
              <a:rPr lang="sr-Cyrl-RS" dirty="0"/>
              <a:t>             млађи од 18----20.5%</a:t>
            </a:r>
          </a:p>
          <a:p>
            <a:pPr marL="0" indent="0">
              <a:buNone/>
            </a:pPr>
            <a:r>
              <a:rPr lang="sr-Cyrl-RS" dirty="0"/>
              <a:t>Категорије код палијативног збрињавања </a:t>
            </a:r>
          </a:p>
          <a:p>
            <a:r>
              <a:rPr lang="sr-Cyrl-RS" dirty="0"/>
              <a:t>Категорија 1 -</a:t>
            </a:r>
            <a:r>
              <a:rPr lang="sr-Cyrl-RS" dirty="0" err="1"/>
              <a:t>куративна</a:t>
            </a:r>
            <a:r>
              <a:rPr lang="sr-Cyrl-RS" dirty="0"/>
              <a:t> терапија не даје резултате</a:t>
            </a:r>
          </a:p>
          <a:p>
            <a:r>
              <a:rPr lang="sr-Cyrl-RS" dirty="0"/>
              <a:t>Категорија 2-прерана смрт </a:t>
            </a:r>
            <a:r>
              <a:rPr lang="sr-Cyrl-RS" dirty="0" err="1"/>
              <a:t>неиѕбежна</a:t>
            </a:r>
            <a:r>
              <a:rPr lang="sr-Cyrl-RS" dirty="0"/>
              <a:t> (мишићне дистрофија и </a:t>
            </a:r>
            <a:r>
              <a:rPr lang="sr-Cyrl-RS" dirty="0" err="1"/>
              <a:t>цистична</a:t>
            </a:r>
            <a:r>
              <a:rPr lang="sr-Cyrl-RS" dirty="0"/>
              <a:t> </a:t>
            </a:r>
            <a:r>
              <a:rPr lang="sr-Cyrl-RS" dirty="0" err="1"/>
              <a:t>фиброза</a:t>
            </a:r>
            <a:r>
              <a:rPr lang="sr-Cyrl-RS" dirty="0"/>
              <a:t>)</a:t>
            </a:r>
          </a:p>
          <a:p>
            <a:r>
              <a:rPr lang="sr-Cyrl-RS" dirty="0"/>
              <a:t>Категорија 3 –прогресивна стања без могуће </a:t>
            </a:r>
            <a:r>
              <a:rPr lang="sr-Cyrl-RS" dirty="0" err="1"/>
              <a:t>куративне</a:t>
            </a:r>
            <a:r>
              <a:rPr lang="sr-Cyrl-RS" dirty="0"/>
              <a:t> терапије (</a:t>
            </a:r>
            <a:r>
              <a:rPr lang="sr-Cyrl-RS" dirty="0" err="1"/>
              <a:t>мукополисаахаридозе</a:t>
            </a:r>
            <a:r>
              <a:rPr lang="sr-Cyrl-RS" dirty="0"/>
              <a:t>)</a:t>
            </a:r>
          </a:p>
          <a:p>
            <a:r>
              <a:rPr lang="sr-Cyrl-RS" dirty="0" err="1"/>
              <a:t>Ктаегорија</a:t>
            </a:r>
            <a:r>
              <a:rPr lang="sr-Cyrl-RS" dirty="0"/>
              <a:t> 4 –иреверзибилна, </a:t>
            </a:r>
            <a:r>
              <a:rPr lang="sr-Cyrl-RS" dirty="0" err="1"/>
              <a:t>непрогресивна</a:t>
            </a:r>
            <a:r>
              <a:rPr lang="sr-Cyrl-RS" dirty="0"/>
              <a:t> стања(ДЦО, повреде мозга)</a:t>
            </a:r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1739789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D5B129-BFFA-EA94-143C-980101FD5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sz="4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Разлика између палијативног збрињавања деце и палијативног збрињавања одраслих</a:t>
            </a:r>
            <a:br>
              <a:rPr lang="en-RS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R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0A16A49-98AF-C4DD-D892-DD155B0F4EE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7633944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151394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7A2CE6-DCE7-6413-E5FD-C7CEE29A3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4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Дефиниција  и процена квалитета живота</a:t>
            </a:r>
            <a:br>
              <a:rPr lang="en-RS" sz="4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R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276CB0-7188-5700-5F85-983056EAA8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Светска здравствена организација (СЗО) дефинисала је квалитет живота као перцепцију појединца о сопственом положају у животу у контексту културе и система вредности у којем живи, као и у односу на његове сопствене циљеве, очекивања, стандарде и интересовања.</a:t>
            </a:r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Cyrl-R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То је широк концепт на који утичу физичко здравље појединца, психичко стање, степен самосталности, социјални односи и најважније појаве у окружењу.</a:t>
            </a:r>
            <a:endParaRPr lang="en-RS" dirty="0"/>
          </a:p>
        </p:txBody>
      </p:sp>
    </p:spTree>
    <p:extLst>
      <p:ext uri="{BB962C8B-B14F-4D97-AF65-F5344CB8AC3E}">
        <p14:creationId xmlns:p14="http://schemas.microsoft.com/office/powerpoint/2010/main" val="12548491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445</Words>
  <Application>Microsoft Macintosh PowerPoint</Application>
  <PresentationFormat>Widescreen</PresentationFormat>
  <Paragraphs>67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Office Theme</vt:lpstr>
      <vt:lpstr>Основи палијативног збрињавања Филозофија и пракса палијативног збрињавања Специфичности принципа контроле симптома у старијој популацији Разлика између палијативног збрињавања деце и палијативног збрињавања одраслих Дефиниција  и процена квалитета живота  </vt:lpstr>
      <vt:lpstr>Основи палијативног збрињавања</vt:lpstr>
      <vt:lpstr>Примери болести тешких у терминалним фазама</vt:lpstr>
      <vt:lpstr>Плијативна медицина се темељи на принципима</vt:lpstr>
      <vt:lpstr>Циљ палијативног збрињавања</vt:lpstr>
      <vt:lpstr>Модели пружања палијативног збрињавања</vt:lpstr>
      <vt:lpstr>Палијативно збрињавање деце </vt:lpstr>
      <vt:lpstr>Разлика између палијативног збрињавања деце и палијативног збрињавања одраслих </vt:lpstr>
      <vt:lpstr>Дефиниција  и процена квалитета живота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Основи палијативног збрињавања Филозофија и пракса палијативног збрињавања Специфичности принципа контроле симптома у старијој популацији Разлика између палијативног збрињавања деце и палијативног збрињавања одраслих Дефиниција  и процена квалитета живота  </dc:title>
  <dc:creator>Svetlana Miletic Drakulic</dc:creator>
  <cp:lastModifiedBy>Svetlana Miletic Drakulic</cp:lastModifiedBy>
  <cp:revision>16</cp:revision>
  <dcterms:created xsi:type="dcterms:W3CDTF">2023-01-31T14:19:07Z</dcterms:created>
  <dcterms:modified xsi:type="dcterms:W3CDTF">2023-02-06T19:34:04Z</dcterms:modified>
</cp:coreProperties>
</file>